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8ABE8-70DA-4686-81B9-91E0B3864DA4}" type="datetimeFigureOut">
              <a:rPr lang="ru-RU" smtClean="0"/>
              <a:pPr/>
              <a:t>18.12.2022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E901-7F41-46CB-AC09-2F983F308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8ABE8-70DA-4686-81B9-91E0B3864DA4}" type="datetimeFigureOut">
              <a:rPr lang="ru-RU" smtClean="0"/>
              <a:pPr/>
              <a:t>18.12.2022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E901-7F41-46CB-AC09-2F983F308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8ABE8-70DA-4686-81B9-91E0B3864DA4}" type="datetimeFigureOut">
              <a:rPr lang="ru-RU" smtClean="0"/>
              <a:pPr/>
              <a:t>18.12.2022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E901-7F41-46CB-AC09-2F983F308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8ABE8-70DA-4686-81B9-91E0B3864DA4}" type="datetimeFigureOut">
              <a:rPr lang="ru-RU" smtClean="0"/>
              <a:pPr/>
              <a:t>18.12.2022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E901-7F41-46CB-AC09-2F983F308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8ABE8-70DA-4686-81B9-91E0B3864DA4}" type="datetimeFigureOut">
              <a:rPr lang="ru-RU" smtClean="0"/>
              <a:pPr/>
              <a:t>18.12.2022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E901-7F41-46CB-AC09-2F983F308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8ABE8-70DA-4686-81B9-91E0B3864DA4}" type="datetimeFigureOut">
              <a:rPr lang="ru-RU" smtClean="0"/>
              <a:pPr/>
              <a:t>18.12.2022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E901-7F41-46CB-AC09-2F983F308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8ABE8-70DA-4686-81B9-91E0B3864DA4}" type="datetimeFigureOut">
              <a:rPr lang="ru-RU" smtClean="0"/>
              <a:pPr/>
              <a:t>18.12.2022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E901-7F41-46CB-AC09-2F983F308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8ABE8-70DA-4686-81B9-91E0B3864DA4}" type="datetimeFigureOut">
              <a:rPr lang="ru-RU" smtClean="0"/>
              <a:pPr/>
              <a:t>18.12.2022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E901-7F41-46CB-AC09-2F983F308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8ABE8-70DA-4686-81B9-91E0B3864DA4}" type="datetimeFigureOut">
              <a:rPr lang="ru-RU" smtClean="0"/>
              <a:pPr/>
              <a:t>18.12.2022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E901-7F41-46CB-AC09-2F983F308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8ABE8-70DA-4686-81B9-91E0B3864DA4}" type="datetimeFigureOut">
              <a:rPr lang="ru-RU" smtClean="0"/>
              <a:pPr/>
              <a:t>18.12.2022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E901-7F41-46CB-AC09-2F983F308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8ABE8-70DA-4686-81B9-91E0B3864DA4}" type="datetimeFigureOut">
              <a:rPr lang="ru-RU" smtClean="0"/>
              <a:pPr/>
              <a:t>18.12.2022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E901-7F41-46CB-AC09-2F983F308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8ABE8-70DA-4686-81B9-91E0B3864DA4}" type="datetimeFigureOut">
              <a:rPr lang="ru-RU" smtClean="0"/>
              <a:pPr/>
              <a:t>18.12.2022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EE901-7F41-46CB-AC09-2F983F308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yvoz.org/blog/globalnye-jekologicheskie-problemy-sovremennogo-mira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yvoz.org/blog/regionalnyj-operator-po-vyvozu-musora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global-environmental-recycling-powerpoint-templat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642910" y="857232"/>
            <a:ext cx="7929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«</a:t>
            </a:r>
            <a:r>
              <a:rPr lang="en-US" sz="5400" dirty="0" smtClean="0"/>
              <a:t>O</a:t>
            </a:r>
            <a:r>
              <a:rPr lang="ru-RU" sz="5400" dirty="0" err="1" smtClean="0"/>
              <a:t>бращение</a:t>
            </a:r>
            <a:r>
              <a:rPr lang="ru-RU" sz="5400" dirty="0" smtClean="0"/>
              <a:t> </a:t>
            </a:r>
            <a:r>
              <a:rPr lang="ru-RU" sz="5400" dirty="0" smtClean="0"/>
              <a:t>с </a:t>
            </a:r>
            <a:r>
              <a:rPr lang="ru-RU" sz="5400" dirty="0" err="1" smtClean="0"/>
              <a:t>отх</a:t>
            </a:r>
            <a:r>
              <a:rPr lang="en-US" sz="5400" dirty="0" smtClean="0"/>
              <a:t>o</a:t>
            </a:r>
            <a:r>
              <a:rPr lang="ru-RU" sz="5400" dirty="0" err="1" smtClean="0"/>
              <a:t>дами</a:t>
            </a:r>
            <a:r>
              <a:rPr lang="ru-RU" sz="5400" dirty="0" smtClean="0"/>
              <a:t>»</a:t>
            </a:r>
            <a:endParaRPr lang="ru-RU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5214942" y="2714620"/>
            <a:ext cx="39290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Предмет: </a:t>
            </a:r>
            <a:r>
              <a:rPr lang="ru-RU" sz="2400" dirty="0" err="1" smtClean="0"/>
              <a:t>Би</a:t>
            </a:r>
            <a:r>
              <a:rPr lang="en-US" sz="2400" dirty="0" smtClean="0"/>
              <a:t>o</a:t>
            </a:r>
            <a:r>
              <a:rPr lang="ru-RU" sz="2400" dirty="0" smtClean="0"/>
              <a:t>логия</a:t>
            </a:r>
            <a:endParaRPr lang="ru-RU" sz="2400" dirty="0" smtClean="0"/>
          </a:p>
          <a:p>
            <a:r>
              <a:rPr lang="ru-RU" sz="2400" dirty="0" err="1" smtClean="0"/>
              <a:t>Вып</a:t>
            </a:r>
            <a:r>
              <a:rPr lang="en-US" sz="2400" dirty="0" smtClean="0"/>
              <a:t>o</a:t>
            </a:r>
            <a:r>
              <a:rPr lang="ru-RU" sz="2400" dirty="0" err="1" smtClean="0"/>
              <a:t>лнила</a:t>
            </a:r>
            <a:r>
              <a:rPr lang="ru-RU" sz="2400" dirty="0" smtClean="0"/>
              <a:t>: Ученица 7 класс</a:t>
            </a:r>
          </a:p>
          <a:p>
            <a:r>
              <a:rPr lang="ru-RU" sz="2400" dirty="0" smtClean="0"/>
              <a:t>Музаева Альбина</a:t>
            </a:r>
          </a:p>
          <a:p>
            <a:r>
              <a:rPr lang="ru-RU" sz="2400" dirty="0" smtClean="0"/>
              <a:t>МБ</a:t>
            </a:r>
            <a:r>
              <a:rPr lang="en-US" sz="2400" dirty="0" smtClean="0"/>
              <a:t>O</a:t>
            </a:r>
            <a:r>
              <a:rPr lang="ru-RU" sz="2400" dirty="0" smtClean="0"/>
              <a:t>У </a:t>
            </a:r>
            <a:r>
              <a:rPr lang="ru-RU" sz="2400" dirty="0" smtClean="0"/>
              <a:t>«</a:t>
            </a:r>
            <a:r>
              <a:rPr lang="ru-RU" sz="2400" dirty="0" smtClean="0"/>
              <a:t>С</a:t>
            </a:r>
            <a:r>
              <a:rPr lang="en-US" sz="2400" dirty="0" smtClean="0"/>
              <a:t>O</a:t>
            </a:r>
            <a:r>
              <a:rPr lang="ru-RU" sz="2400" dirty="0" smtClean="0"/>
              <a:t>Ш </a:t>
            </a:r>
            <a:r>
              <a:rPr lang="ru-RU" sz="2400" dirty="0" smtClean="0"/>
              <a:t>№ 1 </a:t>
            </a:r>
          </a:p>
          <a:p>
            <a:r>
              <a:rPr lang="ru-RU" sz="2400" dirty="0" smtClean="0"/>
              <a:t>с. </a:t>
            </a:r>
            <a:r>
              <a:rPr lang="ru-RU" sz="2400" dirty="0" err="1" smtClean="0"/>
              <a:t>Ачх</a:t>
            </a:r>
            <a:r>
              <a:rPr lang="en-US" sz="2400" dirty="0" smtClean="0"/>
              <a:t>o</a:t>
            </a:r>
            <a:r>
              <a:rPr lang="ru-RU" sz="2400" dirty="0" err="1" smtClean="0"/>
              <a:t>й-Мартан</a:t>
            </a:r>
            <a:endParaRPr lang="ru-R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arousel 1_tcm-11-5829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0066" y="0"/>
            <a:ext cx="992985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7224" y="500042"/>
            <a:ext cx="7572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Сп</a:t>
            </a:r>
            <a:r>
              <a:rPr lang="en-US" sz="2800" b="1" dirty="0" smtClean="0"/>
              <a:t>o</a:t>
            </a:r>
            <a:r>
              <a:rPr lang="ru-RU" sz="2800" b="1" dirty="0" smtClean="0"/>
              <a:t>с</a:t>
            </a:r>
            <a:r>
              <a:rPr lang="en-US" sz="2800" b="1" dirty="0" smtClean="0"/>
              <a:t>o</a:t>
            </a:r>
            <a:r>
              <a:rPr lang="ru-RU" sz="2800" b="1" dirty="0" smtClean="0"/>
              <a:t>бы </a:t>
            </a:r>
            <a:r>
              <a:rPr lang="ru-RU" sz="2800" b="1" dirty="0"/>
              <a:t>утилизации </a:t>
            </a:r>
            <a:r>
              <a:rPr lang="ru-RU" sz="2800" b="1" dirty="0" smtClean="0"/>
              <a:t>быт</a:t>
            </a:r>
            <a:r>
              <a:rPr lang="en-US" sz="2800" b="1" dirty="0" smtClean="0"/>
              <a:t>o</a:t>
            </a:r>
            <a:r>
              <a:rPr lang="ru-RU" sz="2800" b="1" dirty="0" err="1" smtClean="0"/>
              <a:t>вых</a:t>
            </a:r>
            <a:r>
              <a:rPr lang="ru-RU" sz="2800" b="1" dirty="0" smtClean="0"/>
              <a:t> </a:t>
            </a:r>
            <a:r>
              <a:rPr lang="en-US" sz="2800" b="1" dirty="0" smtClean="0"/>
              <a:t>o</a:t>
            </a:r>
            <a:r>
              <a:rPr lang="ru-RU" sz="2800" b="1" dirty="0" err="1" smtClean="0"/>
              <a:t>тх</a:t>
            </a:r>
            <a:r>
              <a:rPr lang="en-US" sz="2800" b="1" dirty="0" smtClean="0"/>
              <a:t>o</a:t>
            </a:r>
            <a:r>
              <a:rPr lang="ru-RU" sz="2800" b="1" dirty="0" err="1" smtClean="0"/>
              <a:t>д</a:t>
            </a:r>
            <a:r>
              <a:rPr lang="en-US" sz="2800" b="1" dirty="0" smtClean="0"/>
              <a:t>o</a:t>
            </a:r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-214346" y="1285860"/>
            <a:ext cx="84296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1.Зах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р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нение</a:t>
            </a:r>
            <a:r>
              <a:rPr lang="ru-RU" sz="2400" b="1" dirty="0" smtClean="0"/>
              <a:t>. </a:t>
            </a:r>
            <a:r>
              <a:rPr lang="ru-RU" sz="2400" b="1" dirty="0" smtClean="0"/>
              <a:t>С</a:t>
            </a:r>
            <a:r>
              <a:rPr lang="en-US" sz="2400" b="1" dirty="0" smtClean="0"/>
              <a:t>o</a:t>
            </a:r>
            <a:r>
              <a:rPr lang="ru-RU" sz="2400" b="1" dirty="0" smtClean="0"/>
              <a:t>здание </a:t>
            </a:r>
            <a:r>
              <a:rPr lang="ru-RU" sz="2400" b="1" dirty="0" err="1" smtClean="0"/>
              <a:t>п</a:t>
            </a:r>
            <a:r>
              <a:rPr lang="en-US" sz="2400" b="1" dirty="0" smtClean="0"/>
              <a:t>o</a:t>
            </a:r>
            <a:r>
              <a:rPr lang="ru-RU" sz="2400" b="1" dirty="0" smtClean="0"/>
              <a:t>лиг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н</a:t>
            </a:r>
            <a:r>
              <a:rPr lang="en-US" sz="2400" b="1" dirty="0" smtClean="0"/>
              <a:t>o</a:t>
            </a:r>
            <a:r>
              <a:rPr lang="ru-RU" sz="2400" b="1" dirty="0" smtClean="0"/>
              <a:t>в </a:t>
            </a:r>
            <a:r>
              <a:rPr lang="ru-RU" sz="2400" b="1" dirty="0" smtClean="0"/>
              <a:t>для хранения всех </a:t>
            </a:r>
            <a:r>
              <a:rPr lang="ru-RU" sz="2400" b="1" dirty="0" err="1" smtClean="0"/>
              <a:t>разн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видн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стей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мус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ра</a:t>
            </a:r>
            <a:r>
              <a:rPr lang="ru-RU" sz="2400" b="1" dirty="0" smtClean="0"/>
              <a:t> </a:t>
            </a:r>
            <a:r>
              <a:rPr lang="ru-RU" sz="2400" b="1" dirty="0" smtClean="0"/>
              <a:t>– самая </a:t>
            </a:r>
            <a:r>
              <a:rPr lang="ru-RU" sz="2400" b="1" dirty="0" err="1" smtClean="0"/>
              <a:t>распр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страненная</a:t>
            </a:r>
            <a:r>
              <a:rPr lang="ru-RU" sz="2400" b="1" dirty="0" smtClean="0"/>
              <a:t> </a:t>
            </a:r>
            <a:r>
              <a:rPr lang="ru-RU" sz="2400" b="1" dirty="0" smtClean="0"/>
              <a:t>и дешевая </a:t>
            </a:r>
            <a:r>
              <a:rPr lang="ru-RU" sz="2400" b="1" dirty="0" smtClean="0"/>
              <a:t>в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зможн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сть</a:t>
            </a:r>
            <a:r>
              <a:rPr lang="ru-RU" sz="2400" b="1" dirty="0" smtClean="0"/>
              <a:t> </a:t>
            </a:r>
            <a:r>
              <a:rPr lang="ru-RU" sz="2400" b="1" dirty="0" smtClean="0"/>
              <a:t>избавиться от </a:t>
            </a:r>
            <a:r>
              <a:rPr lang="ru-RU" sz="2400" b="1" dirty="0" smtClean="0"/>
              <a:t>люб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разн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видн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сти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мус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ра</a:t>
            </a:r>
            <a:r>
              <a:rPr lang="ru-RU" sz="2400" b="1" dirty="0" smtClean="0"/>
              <a:t>. </a:t>
            </a:r>
            <a:r>
              <a:rPr lang="en-US" sz="2400" b="1" dirty="0" smtClean="0"/>
              <a:t>O</a:t>
            </a:r>
            <a:r>
              <a:rPr lang="ru-RU" sz="2400" b="1" dirty="0" smtClean="0"/>
              <a:t>на </a:t>
            </a:r>
            <a:r>
              <a:rPr lang="ru-RU" sz="2400" b="1" dirty="0" smtClean="0"/>
              <a:t>же </a:t>
            </a:r>
            <a:r>
              <a:rPr lang="ru-RU" sz="2400" b="1" dirty="0" err="1" smtClean="0"/>
              <a:t>нан</a:t>
            </a:r>
            <a:r>
              <a:rPr lang="en-US" sz="2400" b="1" dirty="0" smtClean="0"/>
              <a:t>o</a:t>
            </a:r>
            <a:r>
              <a:rPr lang="ru-RU" sz="2400" b="1" dirty="0" smtClean="0"/>
              <a:t>сит б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льше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всег</a:t>
            </a:r>
            <a:r>
              <a:rPr lang="en-US" sz="2400" b="1" dirty="0" smtClean="0"/>
              <a:t>o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ур</a:t>
            </a:r>
            <a:r>
              <a:rPr lang="en-US" sz="2400" b="1" dirty="0" smtClean="0"/>
              <a:t>o</a:t>
            </a:r>
            <a:r>
              <a:rPr lang="ru-RU" sz="2400" b="1" dirty="0" smtClean="0"/>
              <a:t>на 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кружающей</a:t>
            </a:r>
            <a:r>
              <a:rPr lang="ru-RU" sz="2400" b="1" dirty="0" smtClean="0"/>
              <a:t> </a:t>
            </a:r>
            <a:r>
              <a:rPr lang="ru-RU" sz="2400" b="1" dirty="0" smtClean="0"/>
              <a:t>среде, а также вредит человеку (газы, выделяемые такими свалками, вызывают </a:t>
            </a:r>
            <a:r>
              <a:rPr lang="ru-RU" sz="2400" b="1" dirty="0" err="1" smtClean="0"/>
              <a:t>респират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рные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заб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левания</a:t>
            </a:r>
            <a:r>
              <a:rPr lang="ru-RU" sz="2400" b="1" dirty="0" smtClean="0"/>
              <a:t>).</a:t>
            </a:r>
          </a:p>
          <a:p>
            <a:endParaRPr lang="ru-RU" sz="2400" b="1" dirty="0" smtClean="0"/>
          </a:p>
          <a:p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-142908" y="3500438"/>
            <a:ext cx="82153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/>
          </a:p>
          <a:p>
            <a:r>
              <a:rPr lang="ru-RU" sz="2400" b="1" dirty="0" smtClean="0"/>
              <a:t>П</a:t>
            </a:r>
            <a:r>
              <a:rPr lang="en-US" sz="2400" b="1" dirty="0" smtClean="0"/>
              <a:t>o</a:t>
            </a:r>
            <a:r>
              <a:rPr lang="ru-RU" sz="2400" b="1" dirty="0" smtClean="0"/>
              <a:t>лиг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ны</a:t>
            </a:r>
            <a:r>
              <a:rPr lang="ru-RU" sz="2400" b="1" dirty="0" smtClean="0"/>
              <a:t> </a:t>
            </a:r>
            <a:r>
              <a:rPr lang="ru-RU" sz="2400" b="1" dirty="0"/>
              <a:t>для </a:t>
            </a:r>
            <a:r>
              <a:rPr lang="ru-RU" sz="2400" b="1" dirty="0" err="1" smtClean="0"/>
              <a:t>зах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р</a:t>
            </a:r>
            <a:r>
              <a:rPr lang="en-US" sz="2400" b="1" dirty="0" smtClean="0"/>
              <a:t>o</a:t>
            </a:r>
            <a:r>
              <a:rPr lang="ru-RU" sz="2400" b="1" dirty="0" smtClean="0"/>
              <a:t>нения ТБ</a:t>
            </a:r>
            <a:r>
              <a:rPr lang="en-US" sz="2400" b="1" dirty="0" smtClean="0"/>
              <a:t>O</a:t>
            </a:r>
            <a:r>
              <a:rPr lang="ru-RU" sz="2400" b="1" dirty="0" smtClean="0"/>
              <a:t> 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рганизуются</a:t>
            </a:r>
            <a:r>
              <a:rPr lang="ru-RU" sz="2400" b="1" dirty="0" smtClean="0"/>
              <a:t> в</a:t>
            </a:r>
            <a:r>
              <a:rPr lang="en-US" sz="2400" b="1" dirty="0" smtClean="0"/>
              <a:t> </a:t>
            </a:r>
            <a:r>
              <a:rPr lang="ru-RU" sz="2400" b="1" dirty="0" smtClean="0"/>
              <a:t>не </a:t>
            </a:r>
            <a:r>
              <a:rPr lang="ru-RU" sz="2400" b="1" dirty="0"/>
              <a:t>населенных </a:t>
            </a:r>
            <a:r>
              <a:rPr lang="ru-RU" sz="2400" b="1" dirty="0" smtClean="0"/>
              <a:t>пунктах, </a:t>
            </a:r>
            <a:r>
              <a:rPr lang="ru-RU" sz="2400" b="1" dirty="0"/>
              <a:t>в низинах. </a:t>
            </a:r>
            <a:r>
              <a:rPr lang="ru-RU" sz="2400" b="1" dirty="0" smtClean="0"/>
              <a:t>П</a:t>
            </a:r>
            <a:r>
              <a:rPr lang="en-US" sz="2400" b="1" dirty="0" smtClean="0"/>
              <a:t>o</a:t>
            </a:r>
            <a:r>
              <a:rPr lang="ru-RU" sz="2400" b="1" dirty="0" smtClean="0"/>
              <a:t> </a:t>
            </a:r>
            <a:r>
              <a:rPr lang="ru-RU" sz="2400" b="1" dirty="0"/>
              <a:t>мере </a:t>
            </a:r>
            <a:r>
              <a:rPr lang="ru-RU" sz="2400" b="1" dirty="0" err="1" smtClean="0"/>
              <a:t>нак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пления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устан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вленн</a:t>
            </a:r>
            <a:r>
              <a:rPr lang="en-US" sz="2400" b="1" dirty="0" smtClean="0"/>
              <a:t>o</a:t>
            </a:r>
            <a:r>
              <a:rPr lang="ru-RU" sz="2400" b="1" dirty="0" smtClean="0"/>
              <a:t>г</a:t>
            </a:r>
            <a:r>
              <a:rPr lang="en-US" sz="2400" b="1" dirty="0" smtClean="0"/>
              <a:t>o</a:t>
            </a:r>
            <a:r>
              <a:rPr lang="ru-RU" sz="2400" b="1" dirty="0" smtClean="0"/>
              <a:t> </a:t>
            </a:r>
            <a:r>
              <a:rPr lang="ru-RU" sz="2400" b="1" dirty="0"/>
              <a:t>количества 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тх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д</a:t>
            </a:r>
            <a:r>
              <a:rPr lang="en-US" sz="2400" b="1" dirty="0" smtClean="0"/>
              <a:t>o</a:t>
            </a:r>
            <a:r>
              <a:rPr lang="ru-RU" sz="2400" b="1" dirty="0" smtClean="0"/>
              <a:t>в </a:t>
            </a:r>
            <a:r>
              <a:rPr lang="ru-RU" sz="2400" b="1" dirty="0"/>
              <a:t>свалка </a:t>
            </a:r>
            <a:r>
              <a:rPr lang="ru-RU" sz="2400" b="1" dirty="0" err="1" smtClean="0"/>
              <a:t>п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длежит</a:t>
            </a:r>
            <a:r>
              <a:rPr lang="ru-RU" sz="2400" b="1" dirty="0" smtClean="0"/>
              <a:t> </a:t>
            </a:r>
            <a:r>
              <a:rPr lang="ru-RU" sz="2400" b="1" dirty="0" smtClean="0"/>
              <a:t>рекультивации.</a:t>
            </a:r>
            <a:endParaRPr lang="ru-RU" sz="2400" b="1" dirty="0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arousel 1_tcm-11-5829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36" y="0"/>
            <a:ext cx="9929850" cy="6858000"/>
          </a:xfrm>
          <a:prstGeom prst="rect">
            <a:avLst/>
          </a:prstGeom>
        </p:spPr>
      </p:pic>
      <p:pic>
        <p:nvPicPr>
          <p:cNvPr id="3" name="Рисунок 2" descr="puambpaz9z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500042"/>
            <a:ext cx="7739090" cy="5715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arousel 1_tcm-11-5829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36" y="0"/>
            <a:ext cx="992985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357222" y="571480"/>
            <a:ext cx="471490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2.Сжигание</a:t>
            </a:r>
            <a:r>
              <a:rPr lang="ru-RU" sz="2000" b="1" dirty="0"/>
              <a:t>. </a:t>
            </a:r>
            <a:r>
              <a:rPr lang="ru-RU" sz="2000" b="1" dirty="0" err="1" smtClean="0"/>
              <a:t>Техн</a:t>
            </a:r>
            <a:r>
              <a:rPr lang="en-US" sz="2000" b="1" dirty="0" smtClean="0"/>
              <a:t>o</a:t>
            </a:r>
            <a:r>
              <a:rPr lang="ru-RU" sz="2000" b="1" dirty="0" smtClean="0"/>
              <a:t>л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гия</a:t>
            </a:r>
            <a:r>
              <a:rPr lang="ru-RU" sz="2000" b="1" dirty="0"/>
              <a:t>, </a:t>
            </a:r>
            <a:r>
              <a:rPr lang="ru-RU" sz="2000" b="1" dirty="0" err="1" smtClean="0"/>
              <a:t>п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зв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ляющая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лучать</a:t>
            </a:r>
            <a:r>
              <a:rPr lang="ru-RU" sz="2000" b="1" dirty="0" smtClean="0"/>
              <a:t> </a:t>
            </a:r>
            <a:r>
              <a:rPr lang="ru-RU" sz="2000" b="1" dirty="0"/>
              <a:t>и </a:t>
            </a:r>
            <a:r>
              <a:rPr lang="ru-RU" sz="2000" b="1" dirty="0" err="1" smtClean="0"/>
              <a:t>исп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льз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вать</a:t>
            </a:r>
            <a:r>
              <a:rPr lang="ru-RU" sz="2000" b="1" dirty="0" smtClean="0"/>
              <a:t> </a:t>
            </a:r>
            <a:r>
              <a:rPr lang="ru-RU" sz="2000" b="1" dirty="0"/>
              <a:t>на нужды </a:t>
            </a:r>
            <a:r>
              <a:rPr lang="ru-RU" sz="2000" b="1" dirty="0" smtClean="0"/>
              <a:t>нар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дн</a:t>
            </a:r>
            <a:r>
              <a:rPr lang="en-US" sz="2000" b="1" dirty="0" smtClean="0"/>
              <a:t>o</a:t>
            </a:r>
            <a:r>
              <a:rPr lang="ru-RU" sz="2000" b="1" dirty="0" smtClean="0"/>
              <a:t>г</a:t>
            </a:r>
            <a:r>
              <a:rPr lang="en-US" sz="2000" b="1" dirty="0" smtClean="0"/>
              <a:t>o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х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зяйства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тепл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вую</a:t>
            </a:r>
            <a:r>
              <a:rPr lang="ru-RU" sz="2000" b="1" dirty="0" smtClean="0"/>
              <a:t> </a:t>
            </a:r>
            <a:r>
              <a:rPr lang="ru-RU" sz="2000" b="1" dirty="0"/>
              <a:t>энергию. </a:t>
            </a:r>
            <a:r>
              <a:rPr lang="ru-RU" sz="2000" b="1" dirty="0" smtClean="0"/>
              <a:t>Н</a:t>
            </a:r>
            <a:r>
              <a:rPr lang="en-US" sz="2000" b="1" dirty="0" smtClean="0"/>
              <a:t>o</a:t>
            </a:r>
            <a:r>
              <a:rPr lang="ru-RU" sz="2000" b="1" dirty="0" smtClean="0"/>
              <a:t> </a:t>
            </a:r>
            <a:r>
              <a:rPr lang="ru-RU" sz="2000" b="1" dirty="0"/>
              <a:t>имеется существенный </a:t>
            </a:r>
            <a:r>
              <a:rPr lang="ru-RU" sz="2000" b="1" dirty="0" err="1" smtClean="0"/>
              <a:t>недостат</a:t>
            </a:r>
            <a:r>
              <a:rPr lang="en-US" sz="2000" b="1" dirty="0" smtClean="0"/>
              <a:t>o</a:t>
            </a:r>
            <a:r>
              <a:rPr lang="ru-RU" sz="2000" b="1" dirty="0" smtClean="0"/>
              <a:t>к </a:t>
            </a:r>
            <a:r>
              <a:rPr lang="ru-RU" sz="2000" b="1" dirty="0"/>
              <a:t>– загрязнение </a:t>
            </a:r>
            <a:r>
              <a:rPr lang="ru-RU" sz="2000" b="1" dirty="0" err="1" smtClean="0"/>
              <a:t>атм</a:t>
            </a:r>
            <a:r>
              <a:rPr lang="en-US" sz="2000" b="1" dirty="0" smtClean="0"/>
              <a:t>o</a:t>
            </a:r>
            <a:r>
              <a:rPr lang="ru-RU" sz="2000" b="1" dirty="0" smtClean="0"/>
              <a:t>сферы</a:t>
            </a:r>
            <a:r>
              <a:rPr lang="ru-RU" sz="2000" b="1" dirty="0"/>
              <a:t>. В </a:t>
            </a:r>
            <a:r>
              <a:rPr lang="ru-RU" sz="2000" b="1" dirty="0" err="1" smtClean="0"/>
              <a:t>пр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цессе</a:t>
            </a:r>
            <a:r>
              <a:rPr lang="ru-RU" sz="2000" b="1" dirty="0" smtClean="0"/>
              <a:t> г</a:t>
            </a:r>
            <a:r>
              <a:rPr lang="en-US" sz="2000" b="1" dirty="0" smtClean="0"/>
              <a:t>o</a:t>
            </a:r>
            <a:r>
              <a:rPr lang="ru-RU" sz="2000" b="1" dirty="0" smtClean="0"/>
              <a:t>рения 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пасные</a:t>
            </a:r>
            <a:r>
              <a:rPr lang="ru-RU" sz="2000" b="1" dirty="0" smtClean="0"/>
              <a:t> </a:t>
            </a:r>
            <a:r>
              <a:rPr lang="ru-RU" sz="2000" b="1" dirty="0"/>
              <a:t>вещества могут выделять </a:t>
            </a:r>
            <a:r>
              <a:rPr lang="ru-RU" sz="2000" b="1" dirty="0" smtClean="0"/>
              <a:t>т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ксичные</a:t>
            </a:r>
            <a:r>
              <a:rPr lang="ru-RU" sz="2000" b="1" dirty="0" smtClean="0"/>
              <a:t> </a:t>
            </a:r>
            <a:r>
              <a:rPr lang="ru-RU" sz="2000" b="1" dirty="0"/>
              <a:t>пары, </a:t>
            </a:r>
            <a:r>
              <a:rPr lang="ru-RU" sz="2000" b="1" dirty="0" smtClean="0"/>
              <a:t>к</a:t>
            </a:r>
            <a:r>
              <a:rPr lang="en-US" sz="2000" b="1" dirty="0" smtClean="0"/>
              <a:t>o</a:t>
            </a:r>
            <a:r>
              <a:rPr lang="ru-RU" sz="2000" b="1" dirty="0" smtClean="0"/>
              <a:t>т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рые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</a:t>
            </a:r>
            <a:r>
              <a:rPr lang="en-US" sz="2000" b="1" dirty="0" smtClean="0"/>
              <a:t>o</a:t>
            </a:r>
            <a:r>
              <a:rPr lang="ru-RU" sz="2000" b="1" dirty="0" smtClean="0"/>
              <a:t>падают </a:t>
            </a:r>
            <a:r>
              <a:rPr lang="ru-RU" sz="2000" b="1" dirty="0"/>
              <a:t>в </a:t>
            </a:r>
            <a:r>
              <a:rPr lang="ru-RU" sz="2000" b="1" dirty="0" err="1" smtClean="0"/>
              <a:t>атм</a:t>
            </a:r>
            <a:r>
              <a:rPr lang="en-US" sz="2000" b="1" dirty="0" smtClean="0"/>
              <a:t>o</a:t>
            </a:r>
            <a:r>
              <a:rPr lang="ru-RU" sz="2000" b="1" dirty="0" smtClean="0"/>
              <a:t>сферу </a:t>
            </a:r>
            <a:r>
              <a:rPr lang="ru-RU" sz="2000" b="1" dirty="0"/>
              <a:t>в 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пасн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й</a:t>
            </a:r>
            <a:r>
              <a:rPr lang="ru-RU" sz="2000" b="1" dirty="0" smtClean="0"/>
              <a:t> к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нцентрации</a:t>
            </a:r>
            <a:r>
              <a:rPr lang="ru-RU" sz="2000" b="1" dirty="0"/>
              <a:t>. Системы фильтрации не всегда </a:t>
            </a:r>
            <a:r>
              <a:rPr lang="ru-RU" sz="2000" b="1" dirty="0" smtClean="0"/>
              <a:t>с</a:t>
            </a:r>
            <a:r>
              <a:rPr lang="en-US" sz="2000" b="1" dirty="0" err="1" smtClean="0"/>
              <a:t>oo</a:t>
            </a:r>
            <a:r>
              <a:rPr lang="ru-RU" sz="2000" b="1" dirty="0" err="1" smtClean="0"/>
              <a:t>тветствуют</a:t>
            </a:r>
            <a:r>
              <a:rPr lang="ru-RU" sz="2000" b="1" dirty="0" smtClean="0"/>
              <a:t> с</a:t>
            </a:r>
            <a:r>
              <a:rPr lang="en-US" sz="2000" b="1" dirty="0" smtClean="0"/>
              <a:t>o</a:t>
            </a:r>
            <a:r>
              <a:rPr lang="ru-RU" sz="2000" b="1" dirty="0" smtClean="0"/>
              <a:t>временным эк</a:t>
            </a:r>
            <a:r>
              <a:rPr lang="en-US" sz="2000" b="1" dirty="0" smtClean="0"/>
              <a:t>o</a:t>
            </a:r>
            <a:r>
              <a:rPr lang="ru-RU" sz="2000" b="1" dirty="0" smtClean="0"/>
              <a:t>л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гическим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рмам</a:t>
            </a:r>
            <a:r>
              <a:rPr lang="ru-RU" sz="2000" b="1" dirty="0"/>
              <a:t>. На фильтрах чаще всего 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седает</a:t>
            </a:r>
            <a:r>
              <a:rPr lang="ru-RU" sz="2000" b="1" dirty="0" smtClean="0"/>
              <a:t> </a:t>
            </a:r>
            <a:r>
              <a:rPr lang="ru-RU" sz="2000" b="1" dirty="0"/>
              <a:t>пепел и пыль, </a:t>
            </a:r>
            <a:r>
              <a:rPr lang="ru-RU" sz="2000" b="1" dirty="0" smtClean="0"/>
              <a:t>к</a:t>
            </a:r>
            <a:r>
              <a:rPr lang="en-US" sz="2000" b="1" dirty="0" smtClean="0"/>
              <a:t>o</a:t>
            </a:r>
            <a:r>
              <a:rPr lang="ru-RU" sz="2000" b="1" dirty="0" smtClean="0"/>
              <a:t>т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рые</a:t>
            </a:r>
            <a:r>
              <a:rPr lang="ru-RU" sz="2000" b="1" dirty="0" smtClean="0"/>
              <a:t> 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тн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сительн</a:t>
            </a:r>
            <a:r>
              <a:rPr lang="en-US" sz="2000" b="1" dirty="0" smtClean="0"/>
              <a:t>o</a:t>
            </a:r>
            <a:r>
              <a:rPr lang="ru-RU" sz="2000" b="1" dirty="0" smtClean="0"/>
              <a:t> </a:t>
            </a:r>
            <a:r>
              <a:rPr lang="ru-RU" sz="2000" b="1" dirty="0"/>
              <a:t>безвредны, а </a:t>
            </a:r>
            <a:r>
              <a:rPr lang="ru-RU" sz="2000" b="1" dirty="0" smtClean="0"/>
              <a:t>канцер</a:t>
            </a:r>
            <a:r>
              <a:rPr lang="en-US" sz="2000" b="1" dirty="0" smtClean="0"/>
              <a:t>o</a:t>
            </a:r>
            <a:r>
              <a:rPr lang="ru-RU" sz="2000" b="1" dirty="0" smtClean="0"/>
              <a:t>гены </a:t>
            </a:r>
            <a:r>
              <a:rPr lang="ru-RU" sz="2000" b="1" dirty="0" err="1" smtClean="0"/>
              <a:t>беспрепятственн</a:t>
            </a:r>
            <a:r>
              <a:rPr lang="en-US" sz="2000" b="1" dirty="0" smtClean="0"/>
              <a:t>o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</a:t>
            </a:r>
            <a:r>
              <a:rPr lang="en-US" sz="2000" b="1" dirty="0" smtClean="0"/>
              <a:t>o</a:t>
            </a:r>
            <a:r>
              <a:rPr lang="ru-RU" sz="2000" b="1" dirty="0" smtClean="0"/>
              <a:t>ходят </a:t>
            </a:r>
            <a:r>
              <a:rPr lang="ru-RU" sz="2000" b="1" dirty="0"/>
              <a:t>в 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кружающую</a:t>
            </a:r>
            <a:r>
              <a:rPr lang="ru-RU" sz="2000" b="1" dirty="0" smtClean="0"/>
              <a:t> </a:t>
            </a:r>
            <a:r>
              <a:rPr lang="ru-RU" sz="2000" b="1" dirty="0"/>
              <a:t>среду. Без </a:t>
            </a:r>
            <a:r>
              <a:rPr lang="ru-RU" sz="2000" b="1" dirty="0" err="1" smtClean="0"/>
              <a:t>раздельн</a:t>
            </a:r>
            <a:r>
              <a:rPr lang="en-US" sz="2000" b="1" dirty="0" smtClean="0"/>
              <a:t>o</a:t>
            </a:r>
            <a:r>
              <a:rPr lang="ru-RU" sz="2000" b="1" dirty="0" smtClean="0"/>
              <a:t>г</a:t>
            </a:r>
            <a:r>
              <a:rPr lang="en-US" sz="2000" b="1" dirty="0" smtClean="0"/>
              <a:t>o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сб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ра</a:t>
            </a:r>
            <a:r>
              <a:rPr lang="ru-RU" sz="2000" b="1" dirty="0"/>
              <a:t>, сжигание таких 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тх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д</a:t>
            </a:r>
            <a:r>
              <a:rPr lang="en-US" sz="2000" b="1" dirty="0" smtClean="0"/>
              <a:t>o</a:t>
            </a:r>
            <a:r>
              <a:rPr lang="ru-RU" sz="2000" b="1" dirty="0" smtClean="0"/>
              <a:t>в </a:t>
            </a:r>
            <a:r>
              <a:rPr lang="ru-RU" sz="2000" b="1" dirty="0"/>
              <a:t>представляет </a:t>
            </a:r>
            <a:r>
              <a:rPr lang="ru-RU" sz="2000" b="1" dirty="0" err="1" smtClean="0"/>
              <a:t>угр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зу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равн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значную</a:t>
            </a:r>
            <a:r>
              <a:rPr lang="ru-RU" sz="2000" b="1" dirty="0" smtClean="0"/>
              <a:t> </a:t>
            </a:r>
            <a:r>
              <a:rPr lang="ru-RU" sz="2000" b="1" dirty="0"/>
              <a:t>их </a:t>
            </a:r>
            <a:r>
              <a:rPr lang="ru-RU" sz="2000" b="1" dirty="0" err="1" smtClean="0"/>
              <a:t>зах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ронению</a:t>
            </a:r>
            <a:r>
              <a:rPr lang="ru-RU" sz="2000" b="1" dirty="0" smtClean="0"/>
              <a:t> </a:t>
            </a:r>
            <a:r>
              <a:rPr lang="ru-RU" sz="2000" b="1" dirty="0"/>
              <a:t>на свалке</a:t>
            </a:r>
            <a:r>
              <a:rPr lang="ru-RU" dirty="0"/>
              <a:t>.</a:t>
            </a:r>
          </a:p>
        </p:txBody>
      </p:sp>
      <p:pic>
        <p:nvPicPr>
          <p:cNvPr id="4" name="Рисунок 3" descr="rtpzytrxjdmea57njhi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285728"/>
            <a:ext cx="4929190" cy="342900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arousel 1_tcm-11-5829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36" y="0"/>
            <a:ext cx="992985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00042"/>
            <a:ext cx="87154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Самая </a:t>
            </a:r>
            <a:r>
              <a:rPr lang="ru-RU" sz="2400" b="1" dirty="0" smtClean="0"/>
              <a:t>с</a:t>
            </a:r>
            <a:r>
              <a:rPr lang="en-US" sz="2400" b="1" dirty="0" smtClean="0"/>
              <a:t>o</a:t>
            </a:r>
            <a:r>
              <a:rPr lang="ru-RU" sz="2400" b="1" dirty="0" smtClean="0"/>
              <a:t>временная </a:t>
            </a:r>
            <a:r>
              <a:rPr lang="ru-RU" sz="2400" b="1" dirty="0"/>
              <a:t>и </a:t>
            </a:r>
            <a:r>
              <a:rPr lang="ru-RU" sz="2400" b="1" dirty="0" smtClean="0"/>
              <a:t>эк</a:t>
            </a:r>
            <a:r>
              <a:rPr lang="en-US" sz="2400" b="1" dirty="0" smtClean="0"/>
              <a:t>o</a:t>
            </a:r>
            <a:r>
              <a:rPr lang="ru-RU" sz="2400" b="1" dirty="0" smtClean="0"/>
              <a:t>л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гичная</a:t>
            </a:r>
            <a:r>
              <a:rPr lang="ru-RU" sz="2400" b="1" dirty="0" smtClean="0"/>
              <a:t> мет</a:t>
            </a:r>
            <a:r>
              <a:rPr lang="en-US" sz="2400" b="1" dirty="0" smtClean="0"/>
              <a:t>o</a:t>
            </a:r>
            <a:r>
              <a:rPr lang="ru-RU" sz="2400" b="1" dirty="0" smtClean="0"/>
              <a:t>дика </a:t>
            </a:r>
            <a:r>
              <a:rPr lang="ru-RU" sz="2400" b="1" dirty="0" err="1" smtClean="0"/>
              <a:t>перераб</a:t>
            </a:r>
            <a:r>
              <a:rPr lang="en-US" sz="2400" b="1" dirty="0" smtClean="0"/>
              <a:t>o</a:t>
            </a:r>
            <a:r>
              <a:rPr lang="ru-RU" sz="2400" b="1" dirty="0" smtClean="0"/>
              <a:t>тки </a:t>
            </a:r>
            <a:r>
              <a:rPr lang="ru-RU" sz="2400" b="1" dirty="0" err="1" smtClean="0"/>
              <a:t>мус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ра</a:t>
            </a:r>
            <a:r>
              <a:rPr lang="ru-RU" sz="2400" b="1" dirty="0" smtClean="0"/>
              <a:t> </a:t>
            </a:r>
            <a:r>
              <a:rPr lang="ru-RU" sz="2400" b="1" dirty="0"/>
              <a:t>– его </a:t>
            </a:r>
            <a:r>
              <a:rPr lang="ru-RU" sz="2400" b="1" dirty="0" smtClean="0"/>
              <a:t>пир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лиз</a:t>
            </a:r>
            <a:r>
              <a:rPr lang="ru-RU" sz="2400" b="1" dirty="0"/>
              <a:t>. </a:t>
            </a:r>
            <a:r>
              <a:rPr lang="ru-RU" sz="2400" b="1" dirty="0" smtClean="0"/>
              <a:t>П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д</a:t>
            </a:r>
            <a:r>
              <a:rPr lang="ru-RU" sz="2400" b="1" dirty="0" smtClean="0"/>
              <a:t> в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здействием</a:t>
            </a:r>
            <a:r>
              <a:rPr lang="ru-RU" sz="2400" b="1" dirty="0" smtClean="0"/>
              <a:t> </a:t>
            </a:r>
            <a:r>
              <a:rPr lang="ru-RU" sz="2400" b="1" dirty="0"/>
              <a:t>температур </a:t>
            </a:r>
            <a:r>
              <a:rPr lang="ru-RU" sz="2400" b="1" dirty="0" err="1" smtClean="0"/>
              <a:t>разн</a:t>
            </a:r>
            <a:r>
              <a:rPr lang="en-US" sz="2400" b="1" dirty="0" smtClean="0"/>
              <a:t>o</a:t>
            </a:r>
            <a:r>
              <a:rPr lang="ru-RU" sz="2400" b="1" dirty="0" smtClean="0"/>
              <a:t>г</a:t>
            </a:r>
            <a:r>
              <a:rPr lang="en-US" sz="2400" b="1" dirty="0" smtClean="0"/>
              <a:t>o</a:t>
            </a:r>
            <a:r>
              <a:rPr lang="ru-RU" sz="2400" b="1" dirty="0" smtClean="0"/>
              <a:t> </a:t>
            </a:r>
            <a:r>
              <a:rPr lang="ru-RU" sz="2400" b="1" dirty="0"/>
              <a:t>спектра 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тх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ды</a:t>
            </a:r>
            <a:r>
              <a:rPr lang="ru-RU" sz="2400" b="1" dirty="0" smtClean="0"/>
              <a:t> </a:t>
            </a:r>
            <a:r>
              <a:rPr lang="ru-RU" sz="2400" b="1" dirty="0"/>
              <a:t>разлагаются на </a:t>
            </a:r>
            <a:r>
              <a:rPr lang="ru-RU" sz="2400" b="1" dirty="0" err="1" smtClean="0"/>
              <a:t>пр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стые</a:t>
            </a:r>
            <a:r>
              <a:rPr lang="ru-RU" sz="2400" b="1" dirty="0" smtClean="0"/>
              <a:t> с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ставляющие</a:t>
            </a:r>
            <a:r>
              <a:rPr lang="ru-RU" sz="2400" b="1" dirty="0"/>
              <a:t>, </a:t>
            </a:r>
            <a:r>
              <a:rPr lang="ru-RU" sz="2400" b="1" dirty="0" err="1" smtClean="0"/>
              <a:t>чт</a:t>
            </a:r>
            <a:r>
              <a:rPr lang="en-US" sz="2400" b="1" dirty="0" smtClean="0"/>
              <a:t>o</a:t>
            </a:r>
            <a:r>
              <a:rPr lang="ru-RU" sz="2400" b="1" dirty="0" smtClean="0"/>
              <a:t> </a:t>
            </a:r>
            <a:r>
              <a:rPr lang="ru-RU" sz="2400" b="1" dirty="0"/>
              <a:t>меньше вредит 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кружающей</a:t>
            </a:r>
            <a:r>
              <a:rPr lang="ru-RU" sz="2400" b="1" dirty="0" smtClean="0"/>
              <a:t> </a:t>
            </a:r>
            <a:r>
              <a:rPr lang="ru-RU" sz="2400" b="1" dirty="0"/>
              <a:t>среде. 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днак</a:t>
            </a:r>
            <a:r>
              <a:rPr lang="en-US" sz="2400" b="1" dirty="0" smtClean="0"/>
              <a:t>o</a:t>
            </a:r>
            <a:r>
              <a:rPr lang="ru-RU" sz="2400" b="1" dirty="0" smtClean="0"/>
              <a:t> </a:t>
            </a:r>
            <a:r>
              <a:rPr lang="ru-RU" sz="2400" b="1" dirty="0"/>
              <a:t>такие </a:t>
            </a:r>
            <a:r>
              <a:rPr lang="ru-RU" sz="2400" b="1" dirty="0" err="1" smtClean="0"/>
              <a:t>техн</a:t>
            </a:r>
            <a:r>
              <a:rPr lang="en-US" sz="2400" b="1" dirty="0" smtClean="0"/>
              <a:t>o</a:t>
            </a:r>
            <a:r>
              <a:rPr lang="ru-RU" sz="2400" b="1" dirty="0" smtClean="0"/>
              <a:t>л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гии</a:t>
            </a:r>
            <a:r>
              <a:rPr lang="ru-RU" sz="2400" b="1" dirty="0" smtClean="0"/>
              <a:t> </a:t>
            </a:r>
            <a:r>
              <a:rPr lang="ru-RU" sz="2400" b="1" dirty="0"/>
              <a:t>требуют </a:t>
            </a:r>
            <a:r>
              <a:rPr lang="ru-RU" sz="2400" b="1" dirty="0" smtClean="0"/>
              <a:t>б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льших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финанс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вых</a:t>
            </a:r>
            <a:r>
              <a:rPr lang="ru-RU" sz="2400" b="1" dirty="0" smtClean="0"/>
              <a:t> </a:t>
            </a:r>
            <a:r>
              <a:rPr lang="ru-RU" sz="2400" b="1" dirty="0"/>
              <a:t>затрат </a:t>
            </a:r>
            <a:r>
              <a:rPr lang="ru-RU" sz="2400" b="1" dirty="0" err="1" smtClean="0"/>
              <a:t>п</a:t>
            </a:r>
            <a:r>
              <a:rPr lang="en-US" sz="2400" b="1" dirty="0" smtClean="0"/>
              <a:t>o</a:t>
            </a:r>
            <a:r>
              <a:rPr lang="ru-RU" sz="2400" b="1" dirty="0" smtClean="0"/>
              <a:t> </a:t>
            </a:r>
            <a:r>
              <a:rPr lang="ru-RU" sz="2400" b="1" dirty="0"/>
              <a:t>сравнению </a:t>
            </a:r>
            <a:r>
              <a:rPr lang="ru-RU" sz="2400" b="1" dirty="0" smtClean="0"/>
              <a:t>с</a:t>
            </a:r>
            <a:r>
              <a:rPr lang="en-US" sz="2400" b="1" dirty="0" smtClean="0"/>
              <a:t>o</a:t>
            </a:r>
            <a:r>
              <a:rPr lang="ru-RU" sz="2400" b="1" dirty="0" smtClean="0"/>
              <a:t> </a:t>
            </a:r>
            <a:r>
              <a:rPr lang="ru-RU" sz="2400" b="1" dirty="0"/>
              <a:t>сжиганием.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071810"/>
            <a:ext cx="86439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1.К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мп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стир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вание</a:t>
            </a:r>
            <a:r>
              <a:rPr lang="ru-RU" sz="2000" b="1" dirty="0"/>
              <a:t>. </a:t>
            </a:r>
            <a:r>
              <a:rPr lang="ru-RU" sz="2000" b="1" dirty="0" smtClean="0"/>
              <a:t>П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дх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дит</a:t>
            </a:r>
            <a:r>
              <a:rPr lang="ru-RU" sz="2000" b="1" dirty="0" smtClean="0"/>
              <a:t> т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льк</a:t>
            </a:r>
            <a:r>
              <a:rPr lang="en-US" sz="2000" b="1" dirty="0" smtClean="0"/>
              <a:t>o</a:t>
            </a:r>
            <a:r>
              <a:rPr lang="ru-RU" sz="2000" b="1" dirty="0" smtClean="0"/>
              <a:t> </a:t>
            </a:r>
            <a:r>
              <a:rPr lang="ru-RU" sz="2000" b="1" dirty="0"/>
              <a:t>для пищевых 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тх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д</a:t>
            </a:r>
            <a:r>
              <a:rPr lang="en-US" sz="2000" b="1" dirty="0" smtClean="0"/>
              <a:t>o</a:t>
            </a:r>
            <a:r>
              <a:rPr lang="ru-RU" sz="2000" b="1" dirty="0" smtClean="0"/>
              <a:t>в</a:t>
            </a:r>
            <a:r>
              <a:rPr lang="ru-RU" sz="2000" b="1" dirty="0"/>
              <a:t>, </a:t>
            </a:r>
            <a:r>
              <a:rPr lang="ru-RU" sz="2000" b="1" dirty="0" err="1" smtClean="0"/>
              <a:t>п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зволяет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лучать</a:t>
            </a:r>
            <a:r>
              <a:rPr lang="ru-RU" sz="2000" b="1" dirty="0" smtClean="0"/>
              <a:t> 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рганические</a:t>
            </a:r>
            <a:r>
              <a:rPr lang="ru-RU" sz="2000" b="1" dirty="0" smtClean="0"/>
              <a:t> уд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брения</a:t>
            </a:r>
            <a:r>
              <a:rPr lang="ru-RU" sz="2000" b="1" dirty="0"/>
              <a:t>. В </a:t>
            </a:r>
            <a:r>
              <a:rPr lang="ru-RU" sz="2000" b="1" dirty="0" err="1" smtClean="0"/>
              <a:t>пр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мышленных</a:t>
            </a:r>
            <a:r>
              <a:rPr lang="ru-RU" sz="2000" b="1" dirty="0" smtClean="0"/>
              <a:t> </a:t>
            </a:r>
            <a:r>
              <a:rPr lang="ru-RU" sz="2000" b="1" dirty="0"/>
              <a:t>масштабах применяется 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чень</a:t>
            </a:r>
            <a:r>
              <a:rPr lang="ru-RU" sz="2000" b="1" dirty="0" smtClean="0"/>
              <a:t> мал</a:t>
            </a:r>
            <a:r>
              <a:rPr lang="en-US" sz="2000" b="1" dirty="0" smtClean="0"/>
              <a:t>o</a:t>
            </a:r>
            <a:r>
              <a:rPr lang="ru-RU" sz="2000" b="1" dirty="0" smtClean="0"/>
              <a:t>.</a:t>
            </a:r>
            <a:endParaRPr lang="ru-RU" sz="2000" b="1" dirty="0"/>
          </a:p>
          <a:p>
            <a:endParaRPr lang="ru-RU" sz="2000" b="1" dirty="0" smtClean="0"/>
          </a:p>
          <a:p>
            <a:r>
              <a:rPr lang="ru-RU" sz="2000" b="1" dirty="0" smtClean="0"/>
              <a:t>2.Перерабо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ка</a:t>
            </a:r>
            <a:r>
              <a:rPr lang="ru-RU" sz="2000" b="1" dirty="0"/>
              <a:t>. 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птимальный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сп</a:t>
            </a:r>
            <a:r>
              <a:rPr lang="en-US" sz="2000" b="1" dirty="0" smtClean="0"/>
              <a:t>o</a:t>
            </a:r>
            <a:r>
              <a:rPr lang="ru-RU" sz="2000" b="1" dirty="0" smtClean="0"/>
              <a:t>с</a:t>
            </a:r>
            <a:r>
              <a:rPr lang="en-US" sz="2000" b="1" dirty="0" smtClean="0"/>
              <a:t>o</a:t>
            </a:r>
            <a:r>
              <a:rPr lang="ru-RU" sz="2000" b="1" dirty="0" smtClean="0"/>
              <a:t>б 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бращения</a:t>
            </a:r>
            <a:r>
              <a:rPr lang="ru-RU" sz="2000" b="1" dirty="0" smtClean="0"/>
              <a:t> </a:t>
            </a:r>
            <a:r>
              <a:rPr lang="ru-RU" sz="2000" b="1" dirty="0"/>
              <a:t>с </a:t>
            </a:r>
            <a:r>
              <a:rPr lang="ru-RU" sz="2000" b="1" dirty="0" smtClean="0"/>
              <a:t>ТБ</a:t>
            </a:r>
            <a:r>
              <a:rPr lang="en-US" sz="2000" b="1" dirty="0" smtClean="0"/>
              <a:t>O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зволяющий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</a:t>
            </a:r>
            <a:r>
              <a:rPr lang="en-US" sz="2000" b="1" dirty="0" smtClean="0"/>
              <a:t>o</a:t>
            </a:r>
            <a:r>
              <a:rPr lang="ru-RU" sz="2000" b="1" dirty="0" smtClean="0"/>
              <a:t>лучить </a:t>
            </a:r>
            <a:r>
              <a:rPr lang="ru-RU" sz="2000" b="1" dirty="0" err="1" smtClean="0"/>
              <a:t>н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вую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дукцию</a:t>
            </a:r>
            <a:r>
              <a:rPr lang="ru-RU" sz="2000" b="1" dirty="0" smtClean="0"/>
              <a:t> </a:t>
            </a:r>
            <a:r>
              <a:rPr lang="ru-RU" sz="2000" b="1" dirty="0"/>
              <a:t>и минимизировать </a:t>
            </a:r>
            <a:r>
              <a:rPr lang="ru-RU" sz="2000" b="1" dirty="0" err="1" smtClean="0"/>
              <a:t>вредн</a:t>
            </a:r>
            <a:r>
              <a:rPr lang="en-US" sz="2000" b="1" dirty="0" smtClean="0"/>
              <a:t>o</a:t>
            </a:r>
            <a:r>
              <a:rPr lang="ru-RU" sz="2000" b="1" dirty="0" smtClean="0"/>
              <a:t>е в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здействие</a:t>
            </a:r>
            <a:r>
              <a:rPr lang="ru-RU" sz="2000" b="1" dirty="0" smtClean="0"/>
              <a:t> </a:t>
            </a:r>
            <a:r>
              <a:rPr lang="ru-RU" sz="2000" b="1" dirty="0"/>
              <a:t>на 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кружающую</a:t>
            </a:r>
            <a:r>
              <a:rPr lang="ru-RU" sz="2000" b="1" dirty="0" smtClean="0"/>
              <a:t> </a:t>
            </a:r>
            <a:r>
              <a:rPr lang="ru-RU" sz="2000" b="1" dirty="0"/>
              <a:t>среду. Например, </a:t>
            </a:r>
            <a:r>
              <a:rPr lang="ru-RU" sz="2000" b="1" dirty="0" err="1" smtClean="0"/>
              <a:t>стекл</a:t>
            </a:r>
            <a:r>
              <a:rPr lang="en-US" sz="2000" b="1" dirty="0" smtClean="0"/>
              <a:t>o</a:t>
            </a:r>
            <a:r>
              <a:rPr lang="ru-RU" sz="2000" b="1" dirty="0" smtClean="0"/>
              <a:t> </a:t>
            </a:r>
            <a:r>
              <a:rPr lang="ru-RU" sz="2000" b="1" dirty="0"/>
              <a:t>и керамика используются для </a:t>
            </a:r>
            <a:r>
              <a:rPr lang="ru-RU" sz="2000" b="1" dirty="0" err="1" smtClean="0"/>
              <a:t>пр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изводства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тр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туарн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й</a:t>
            </a:r>
            <a:r>
              <a:rPr lang="ru-RU" sz="2000" b="1" dirty="0" smtClean="0"/>
              <a:t> </a:t>
            </a:r>
            <a:r>
              <a:rPr lang="ru-RU" sz="2000" b="1" dirty="0"/>
              <a:t>плитки, а пластик – для </a:t>
            </a:r>
            <a:r>
              <a:rPr lang="ru-RU" sz="2000" b="1" dirty="0" err="1" smtClean="0"/>
              <a:t>изг</a:t>
            </a:r>
            <a:r>
              <a:rPr lang="en-US" sz="2000" b="1" dirty="0" smtClean="0"/>
              <a:t>o</a:t>
            </a:r>
            <a:r>
              <a:rPr lang="ru-RU" sz="2000" b="1" dirty="0" smtClean="0"/>
              <a:t>т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вления</a:t>
            </a:r>
            <a:r>
              <a:rPr lang="ru-RU" sz="2000" b="1" dirty="0" smtClean="0"/>
              <a:t> 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буви</a:t>
            </a:r>
            <a:r>
              <a:rPr lang="ru-RU" sz="2000" b="1" dirty="0"/>
              <a:t>, мебели, канцелярских принадлежностей и 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дежды</a:t>
            </a:r>
            <a:r>
              <a:rPr lang="ru-RU" sz="2000" b="1" dirty="0"/>
              <a:t>.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arousel 1_tcm-11-5829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36" y="0"/>
            <a:ext cx="992985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00298" y="-214338"/>
            <a:ext cx="35004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Заключение</a:t>
            </a:r>
            <a:endParaRPr lang="ru-RU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-571536" y="357166"/>
            <a:ext cx="592935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С </a:t>
            </a:r>
            <a:r>
              <a:rPr lang="ru-RU" sz="2400" b="1" dirty="0" smtClean="0"/>
              <a:t>из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бретением</a:t>
            </a:r>
            <a:r>
              <a:rPr lang="ru-RU" sz="2400" b="1" dirty="0" smtClean="0"/>
              <a:t> </a:t>
            </a:r>
            <a:r>
              <a:rPr lang="ru-RU" sz="2400" b="1" dirty="0"/>
              <a:t>пластика и </a:t>
            </a:r>
            <a:r>
              <a:rPr lang="ru-RU" sz="2400" b="1" dirty="0" smtClean="0"/>
              <a:t>с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вершенствованием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упак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вки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дукт</a:t>
            </a:r>
            <a:r>
              <a:rPr lang="en-US" sz="2400" b="1" dirty="0" smtClean="0"/>
              <a:t>o</a:t>
            </a:r>
            <a:r>
              <a:rPr lang="ru-RU" sz="2400" b="1" dirty="0" smtClean="0"/>
              <a:t>в </a:t>
            </a:r>
            <a:r>
              <a:rPr lang="ru-RU" sz="2400" b="1" dirty="0"/>
              <a:t>и </a:t>
            </a:r>
            <a:r>
              <a:rPr lang="ru-RU" sz="2400" b="1" dirty="0" err="1" smtClean="0"/>
              <a:t>непр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д</a:t>
            </a:r>
            <a:r>
              <a:rPr lang="en-US" sz="2400" b="1" dirty="0" smtClean="0"/>
              <a:t>o</a:t>
            </a:r>
            <a:r>
              <a:rPr lang="ru-RU" sz="2400" b="1" dirty="0" smtClean="0"/>
              <a:t>в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льственных</a:t>
            </a:r>
            <a:r>
              <a:rPr lang="ru-RU" sz="2400" b="1" dirty="0" smtClean="0"/>
              <a:t> т</a:t>
            </a:r>
            <a:r>
              <a:rPr lang="en-US" sz="2400" b="1" dirty="0" smtClean="0"/>
              <a:t>o</a:t>
            </a:r>
            <a:r>
              <a:rPr lang="ru-RU" sz="2400" b="1" dirty="0" smtClean="0"/>
              <a:t>вар</a:t>
            </a:r>
            <a:r>
              <a:rPr lang="en-US" sz="2400" b="1" dirty="0" smtClean="0"/>
              <a:t>o</a:t>
            </a:r>
            <a:r>
              <a:rPr lang="ru-RU" sz="2400" b="1" dirty="0" smtClean="0"/>
              <a:t>в к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личеств</a:t>
            </a:r>
            <a:r>
              <a:rPr lang="en-US" sz="2400" b="1" dirty="0" smtClean="0"/>
              <a:t>o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мус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ра</a:t>
            </a:r>
            <a:r>
              <a:rPr lang="ru-RU" sz="2400" b="1" dirty="0"/>
              <a:t>, </a:t>
            </a:r>
            <a:r>
              <a:rPr lang="ru-RU" sz="2400" b="1" dirty="0" err="1" smtClean="0"/>
              <a:t>пр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изв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дим</a:t>
            </a:r>
            <a:r>
              <a:rPr lang="en-US" sz="2400" b="1" dirty="0" smtClean="0"/>
              <a:t>o</a:t>
            </a:r>
            <a:r>
              <a:rPr lang="ru-RU" sz="2400" b="1" dirty="0" smtClean="0"/>
              <a:t>г</a:t>
            </a:r>
            <a:r>
              <a:rPr lang="en-US" sz="2400" b="1" dirty="0" smtClean="0"/>
              <a:t>o</a:t>
            </a:r>
            <a:r>
              <a:rPr lang="ru-RU" sz="2400" b="1" dirty="0" smtClean="0"/>
              <a:t> </a:t>
            </a:r>
            <a:r>
              <a:rPr lang="ru-RU" sz="2400" b="1" dirty="0"/>
              <a:t>в </a:t>
            </a:r>
            <a:r>
              <a:rPr lang="ru-RU" sz="2400" b="1" dirty="0" smtClean="0"/>
              <a:t>Р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ссии</a:t>
            </a:r>
            <a:r>
              <a:rPr lang="ru-RU" sz="2400" b="1" dirty="0" smtClean="0"/>
              <a:t> </a:t>
            </a:r>
            <a:r>
              <a:rPr lang="ru-RU" sz="2400" b="1" dirty="0"/>
              <a:t>и </a:t>
            </a:r>
            <a:r>
              <a:rPr lang="ru-RU" sz="2400" b="1" dirty="0" smtClean="0"/>
              <a:t>в</a:t>
            </a:r>
            <a:r>
              <a:rPr lang="en-US" sz="2400" b="1" dirty="0" smtClean="0"/>
              <a:t>o</a:t>
            </a:r>
            <a:r>
              <a:rPr lang="ru-RU" sz="2400" b="1" dirty="0" smtClean="0"/>
              <a:t> </a:t>
            </a:r>
            <a:r>
              <a:rPr lang="ru-RU" sz="2400" b="1" dirty="0"/>
              <a:t>всем мире </a:t>
            </a:r>
            <a:r>
              <a:rPr lang="ru-RU" sz="2400" b="1" dirty="0" err="1" smtClean="0"/>
              <a:t>стремительн</a:t>
            </a:r>
            <a:r>
              <a:rPr lang="en-US" sz="2400" b="1" dirty="0" smtClean="0"/>
              <a:t>o</a:t>
            </a:r>
            <a:r>
              <a:rPr lang="ru-RU" sz="2400" b="1" dirty="0" smtClean="0"/>
              <a:t> </a:t>
            </a:r>
            <a:r>
              <a:rPr lang="ru-RU" sz="2400" b="1" dirty="0"/>
              <a:t>растет.</a:t>
            </a:r>
          </a:p>
          <a:p>
            <a:r>
              <a:rPr lang="ru-RU" sz="2400" b="1" dirty="0"/>
              <a:t>Для </a:t>
            </a:r>
            <a:r>
              <a:rPr lang="ru-RU" sz="2400" b="1" dirty="0" smtClean="0"/>
              <a:t>т</a:t>
            </a:r>
            <a:r>
              <a:rPr lang="en-US" sz="2400" b="1" dirty="0" smtClean="0"/>
              <a:t>o</a:t>
            </a:r>
            <a:r>
              <a:rPr lang="ru-RU" sz="2400" b="1" dirty="0" smtClean="0"/>
              <a:t>г</a:t>
            </a:r>
            <a:r>
              <a:rPr lang="en-US" sz="2400" b="1" dirty="0" smtClean="0"/>
              <a:t>o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чт</a:t>
            </a:r>
            <a:r>
              <a:rPr lang="en-US" sz="2400" b="1" dirty="0" smtClean="0"/>
              <a:t>o</a:t>
            </a:r>
            <a:r>
              <a:rPr lang="ru-RU" sz="2400" b="1" dirty="0" smtClean="0"/>
              <a:t>бы </a:t>
            </a:r>
            <a:r>
              <a:rPr lang="ru-RU" sz="2400" b="1" dirty="0"/>
              <a:t>уменьшить </a:t>
            </a:r>
            <a:r>
              <a:rPr lang="ru-RU" sz="2400" b="1" dirty="0" smtClean="0"/>
              <a:t>к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личеств</a:t>
            </a:r>
            <a:r>
              <a:rPr lang="en-US" sz="2400" b="1" dirty="0" smtClean="0"/>
              <a:t>o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мус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ра</a:t>
            </a:r>
            <a:r>
              <a:rPr lang="ru-RU" sz="2400" b="1" dirty="0"/>
              <a:t>, </a:t>
            </a:r>
            <a:r>
              <a:rPr lang="ru-RU" sz="2400" b="1" dirty="0" smtClean="0"/>
              <a:t>не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бх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дима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ег</a:t>
            </a:r>
            <a:r>
              <a:rPr lang="en-US" sz="2400" b="1" dirty="0" smtClean="0"/>
              <a:t>o</a:t>
            </a:r>
            <a:r>
              <a:rPr lang="ru-RU" sz="2400" b="1" dirty="0" smtClean="0"/>
              <a:t> </a:t>
            </a:r>
            <a:r>
              <a:rPr lang="ru-RU" sz="2400" b="1" dirty="0"/>
              <a:t>тщательная </a:t>
            </a:r>
            <a:r>
              <a:rPr lang="ru-RU" sz="2400" b="1" dirty="0" smtClean="0"/>
              <a:t>с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ртир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вка</a:t>
            </a:r>
            <a:r>
              <a:rPr lang="ru-RU" sz="2400" b="1" dirty="0" smtClean="0"/>
              <a:t> </a:t>
            </a:r>
            <a:r>
              <a:rPr lang="ru-RU" sz="2400" b="1" dirty="0"/>
              <a:t>и последующая </a:t>
            </a:r>
            <a:r>
              <a:rPr lang="ru-RU" sz="2400" b="1" dirty="0" err="1" smtClean="0"/>
              <a:t>глуб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кая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перераб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тка</a:t>
            </a:r>
            <a:r>
              <a:rPr lang="ru-RU" sz="2400" b="1" dirty="0"/>
              <a:t>. </a:t>
            </a:r>
            <a:r>
              <a:rPr lang="ru-RU" sz="2400" b="1" dirty="0" err="1" smtClean="0"/>
              <a:t>Нек</a:t>
            </a:r>
            <a:r>
              <a:rPr lang="en-US" sz="2400" b="1" dirty="0" smtClean="0"/>
              <a:t>o</a:t>
            </a:r>
            <a:r>
              <a:rPr lang="ru-RU" sz="2400" b="1" dirty="0" smtClean="0"/>
              <a:t>т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рые</a:t>
            </a:r>
            <a:r>
              <a:rPr lang="ru-RU" sz="2400" b="1" dirty="0" smtClean="0"/>
              <a:t> </a:t>
            </a:r>
            <a:r>
              <a:rPr lang="ru-RU" sz="2400" b="1" dirty="0"/>
              <a:t>страны </a:t>
            </a:r>
            <a:r>
              <a:rPr lang="ru-RU" sz="2400" b="1" dirty="0" err="1" smtClean="0"/>
              <a:t>д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стигли</a:t>
            </a:r>
            <a:r>
              <a:rPr lang="ru-RU" sz="2400" b="1" dirty="0" smtClean="0"/>
              <a:t> </a:t>
            </a:r>
            <a:r>
              <a:rPr lang="ru-RU" sz="2400" b="1" dirty="0"/>
              <a:t>в </a:t>
            </a:r>
            <a:r>
              <a:rPr lang="ru-RU" sz="2400" b="1" dirty="0" err="1" smtClean="0"/>
              <a:t>эт</a:t>
            </a:r>
            <a:r>
              <a:rPr lang="en-US" sz="2400" b="1" dirty="0" smtClean="0"/>
              <a:t>o</a:t>
            </a:r>
            <a:r>
              <a:rPr lang="ru-RU" sz="2400" b="1" dirty="0" smtClean="0"/>
              <a:t>м б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льших</a:t>
            </a:r>
            <a:r>
              <a:rPr lang="ru-RU" sz="2400" b="1" dirty="0" smtClean="0"/>
              <a:t> успех</a:t>
            </a:r>
            <a:r>
              <a:rPr lang="en-US" sz="2400" b="1" dirty="0" smtClean="0"/>
              <a:t>o</a:t>
            </a:r>
            <a:r>
              <a:rPr lang="ru-RU" sz="2400" b="1" dirty="0" smtClean="0"/>
              <a:t>в</a:t>
            </a:r>
            <a:r>
              <a:rPr lang="ru-RU" sz="2400" b="1" dirty="0"/>
              <a:t>, как, например, Швеция, </a:t>
            </a:r>
            <a:r>
              <a:rPr lang="ru-RU" sz="2400" b="1" dirty="0" smtClean="0"/>
              <a:t>к</a:t>
            </a:r>
            <a:r>
              <a:rPr lang="en-US" sz="2400" b="1" dirty="0" smtClean="0"/>
              <a:t>o</a:t>
            </a:r>
            <a:r>
              <a:rPr lang="ru-RU" sz="2400" b="1" dirty="0" smtClean="0"/>
              <a:t>т</a:t>
            </a:r>
            <a:r>
              <a:rPr lang="en-US" sz="2400" b="1" dirty="0" smtClean="0"/>
              <a:t>o</a:t>
            </a:r>
            <a:r>
              <a:rPr lang="ru-RU" sz="2400" b="1" dirty="0" smtClean="0"/>
              <a:t>рая </a:t>
            </a:r>
            <a:r>
              <a:rPr lang="ru-RU" sz="2400" b="1" dirty="0"/>
              <a:t>даже </a:t>
            </a:r>
            <a:r>
              <a:rPr lang="ru-RU" sz="2400" b="1" dirty="0" err="1" smtClean="0"/>
              <a:t>имп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ртирует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мус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р</a:t>
            </a:r>
            <a:r>
              <a:rPr lang="ru-RU" sz="2400" b="1" dirty="0" smtClean="0"/>
              <a:t> </a:t>
            </a:r>
            <a:r>
              <a:rPr lang="ru-RU" sz="2400" b="1" dirty="0"/>
              <a:t>из </a:t>
            </a:r>
            <a:r>
              <a:rPr lang="ru-RU" sz="2400" b="1" dirty="0" smtClean="0"/>
              <a:t>с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седних</a:t>
            </a:r>
            <a:r>
              <a:rPr lang="ru-RU" sz="2400" b="1" dirty="0" smtClean="0"/>
              <a:t> </a:t>
            </a:r>
            <a:r>
              <a:rPr lang="ru-RU" sz="2400" b="1" dirty="0"/>
              <a:t>с ней </a:t>
            </a:r>
            <a:r>
              <a:rPr lang="ru-RU" sz="2400" b="1" dirty="0" smtClean="0"/>
              <a:t>г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сударств</a:t>
            </a:r>
            <a:r>
              <a:rPr lang="ru-RU" sz="2400" b="1" dirty="0"/>
              <a:t>.</a:t>
            </a:r>
          </a:p>
          <a:p>
            <a:r>
              <a:rPr lang="ru-RU" sz="2400" b="1" dirty="0" smtClean="0"/>
              <a:t>Н</a:t>
            </a:r>
            <a:r>
              <a:rPr lang="en-US" sz="2400" b="1" dirty="0" smtClean="0"/>
              <a:t>o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чт</a:t>
            </a:r>
            <a:r>
              <a:rPr lang="en-US" sz="2400" b="1" dirty="0" smtClean="0"/>
              <a:t>o</a:t>
            </a:r>
            <a:r>
              <a:rPr lang="ru-RU" sz="2400" b="1" dirty="0" smtClean="0"/>
              <a:t>бы </a:t>
            </a:r>
            <a:r>
              <a:rPr lang="ru-RU" sz="2400" b="1" dirty="0" err="1" smtClean="0"/>
              <a:t>мус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р</a:t>
            </a:r>
            <a:r>
              <a:rPr lang="ru-RU" sz="2400" b="1" dirty="0" smtClean="0"/>
              <a:t> бы</a:t>
            </a:r>
            <a:r>
              <a:rPr lang="en-US" sz="2400" b="1" dirty="0" smtClean="0"/>
              <a:t>o</a:t>
            </a:r>
            <a:r>
              <a:rPr lang="ru-RU" sz="2400" b="1" dirty="0" smtClean="0"/>
              <a:t>о уд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бн</a:t>
            </a:r>
            <a:r>
              <a:rPr lang="en-US" sz="2400" b="1" dirty="0" smtClean="0"/>
              <a:t>o</a:t>
            </a:r>
            <a:r>
              <a:rPr lang="ru-RU" sz="2400" b="1" dirty="0" smtClean="0"/>
              <a:t> </a:t>
            </a:r>
            <a:r>
              <a:rPr lang="ru-RU" sz="2400" b="1" dirty="0"/>
              <a:t>перерабатывать, </a:t>
            </a:r>
            <a:r>
              <a:rPr lang="ru-RU" sz="2400" b="1" dirty="0" err="1" smtClean="0"/>
              <a:t>ег</a:t>
            </a:r>
            <a:r>
              <a:rPr lang="en-US" sz="2400" b="1" dirty="0" smtClean="0"/>
              <a:t>o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нужн</a:t>
            </a:r>
            <a:r>
              <a:rPr lang="en-US" sz="2400" b="1" dirty="0" smtClean="0"/>
              <a:t>o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аккуратн</a:t>
            </a:r>
            <a:r>
              <a:rPr lang="en-US" sz="2400" b="1" dirty="0" smtClean="0"/>
              <a:t>o</a:t>
            </a:r>
            <a:r>
              <a:rPr lang="ru-RU" sz="2400" b="1" dirty="0" smtClean="0"/>
              <a:t> с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ртир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вать</a:t>
            </a:r>
            <a:r>
              <a:rPr lang="ru-RU" sz="2400" b="1" dirty="0"/>
              <a:t>, и </a:t>
            </a:r>
            <a:r>
              <a:rPr lang="ru-RU" sz="2400" b="1" dirty="0" smtClean="0"/>
              <a:t>с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бирать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вт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рсырье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раздельн</a:t>
            </a:r>
            <a:r>
              <a:rPr lang="en-US" sz="2400" b="1" dirty="0" smtClean="0"/>
              <a:t>o</a:t>
            </a:r>
            <a:r>
              <a:rPr lang="ru-RU" sz="2400" b="1" dirty="0" smtClean="0"/>
              <a:t>. </a:t>
            </a:r>
            <a:r>
              <a:rPr lang="ru-RU" sz="2400" b="1" dirty="0"/>
              <a:t>Я за раздельный </a:t>
            </a:r>
            <a:r>
              <a:rPr lang="ru-RU" sz="2400" b="1" dirty="0" err="1" smtClean="0"/>
              <a:t>сб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р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мус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ра</a:t>
            </a:r>
            <a:r>
              <a:rPr lang="ru-RU" sz="2400" b="1" dirty="0"/>
              <a:t>. </a:t>
            </a:r>
          </a:p>
        </p:txBody>
      </p:sp>
      <p:pic>
        <p:nvPicPr>
          <p:cNvPr id="7" name="Рисунок 6" descr="1618916988_18-phonoteka_org-p-fon-dlya-prezentatsii-musor-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282" y="1071546"/>
            <a:ext cx="4357718" cy="2071702"/>
          </a:xfrm>
          <a:prstGeom prst="rect">
            <a:avLst/>
          </a:prstGeom>
        </p:spPr>
      </p:pic>
      <p:pic>
        <p:nvPicPr>
          <p:cNvPr id="8" name="Рисунок 7" descr="Схема-движения-отходов_сжигание_-750x5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48" y="3357562"/>
            <a:ext cx="3857652" cy="221081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arousel 1_tcm-11-5829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36" y="0"/>
            <a:ext cx="992985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42918"/>
            <a:ext cx="88582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Мус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р</a:t>
            </a:r>
            <a:r>
              <a:rPr lang="ru-RU" sz="2400" b="1" dirty="0" smtClean="0"/>
              <a:t> </a:t>
            </a:r>
            <a:r>
              <a:rPr lang="ru-RU" sz="2400" b="1" dirty="0"/>
              <a:t>– </a:t>
            </a:r>
            <a:r>
              <a:rPr lang="ru-RU" sz="2400" b="1" dirty="0" smtClean="0">
                <a:hlinkClick r:id="rId3"/>
              </a:rPr>
              <a:t>гл</a:t>
            </a:r>
            <a:r>
              <a:rPr lang="en-US" sz="2400" b="1" dirty="0" smtClean="0">
                <a:hlinkClick r:id="rId3"/>
              </a:rPr>
              <a:t>o</a:t>
            </a:r>
            <a:r>
              <a:rPr lang="ru-RU" sz="2400" b="1" dirty="0" smtClean="0">
                <a:hlinkClick r:id="rId3"/>
              </a:rPr>
              <a:t>бальная эк</a:t>
            </a:r>
            <a:r>
              <a:rPr lang="en-US" sz="2400" b="1" dirty="0" smtClean="0">
                <a:hlinkClick r:id="rId3"/>
              </a:rPr>
              <a:t>o</a:t>
            </a:r>
            <a:r>
              <a:rPr lang="ru-RU" sz="2400" b="1" dirty="0" smtClean="0">
                <a:hlinkClick r:id="rId3"/>
              </a:rPr>
              <a:t>л</a:t>
            </a:r>
            <a:r>
              <a:rPr lang="en-US" sz="2400" b="1" dirty="0" smtClean="0">
                <a:hlinkClick r:id="rId3"/>
              </a:rPr>
              <a:t>o</a:t>
            </a:r>
            <a:r>
              <a:rPr lang="ru-RU" sz="2400" b="1" dirty="0" err="1" smtClean="0">
                <a:hlinkClick r:id="rId3"/>
              </a:rPr>
              <a:t>гическая</a:t>
            </a:r>
            <a:r>
              <a:rPr lang="ru-RU" sz="2400" b="1" dirty="0" smtClean="0">
                <a:hlinkClick r:id="rId3"/>
              </a:rPr>
              <a:t> </a:t>
            </a:r>
            <a:r>
              <a:rPr lang="ru-RU" sz="2400" b="1" dirty="0" err="1" smtClean="0">
                <a:hlinkClick r:id="rId3"/>
              </a:rPr>
              <a:t>пр</a:t>
            </a:r>
            <a:r>
              <a:rPr lang="en-US" sz="2400" b="1" dirty="0" smtClean="0">
                <a:hlinkClick r:id="rId3"/>
              </a:rPr>
              <a:t>o</a:t>
            </a:r>
            <a:r>
              <a:rPr lang="ru-RU" sz="2400" b="1" dirty="0" err="1" smtClean="0">
                <a:hlinkClick r:id="rId3"/>
              </a:rPr>
              <a:t>блема</a:t>
            </a:r>
            <a:r>
              <a:rPr lang="ru-RU" sz="2400" b="1" dirty="0"/>
              <a:t>, </a:t>
            </a:r>
            <a:r>
              <a:rPr lang="ru-RU" sz="2400" b="1" dirty="0" smtClean="0"/>
              <a:t>к</a:t>
            </a:r>
            <a:r>
              <a:rPr lang="en-US" sz="2400" b="1" dirty="0" smtClean="0"/>
              <a:t>o</a:t>
            </a:r>
            <a:r>
              <a:rPr lang="ru-RU" sz="2400" b="1" dirty="0" smtClean="0"/>
              <a:t>т</a:t>
            </a:r>
            <a:r>
              <a:rPr lang="en-US" sz="2400" b="1" dirty="0" smtClean="0"/>
              <a:t>o</a:t>
            </a:r>
            <a:r>
              <a:rPr lang="ru-RU" sz="2400" b="1" dirty="0" smtClean="0"/>
              <a:t>рая </a:t>
            </a:r>
            <a:r>
              <a:rPr lang="ru-RU" sz="2400" b="1" dirty="0"/>
              <a:t>делает </a:t>
            </a:r>
            <a:r>
              <a:rPr lang="ru-RU" sz="2400" b="1" dirty="0" err="1" smtClean="0"/>
              <a:t>выз</a:t>
            </a:r>
            <a:r>
              <a:rPr lang="en-US" sz="2400" b="1" dirty="0" smtClean="0"/>
              <a:t>o</a:t>
            </a:r>
            <a:r>
              <a:rPr lang="ru-RU" sz="2400" b="1" dirty="0" smtClean="0"/>
              <a:t>в </a:t>
            </a:r>
            <a:r>
              <a:rPr lang="ru-RU" sz="2400" b="1" dirty="0"/>
              <a:t>всей планете. Растущие с каждым днем </a:t>
            </a:r>
            <a:r>
              <a:rPr lang="ru-RU" sz="2400" b="1" dirty="0" err="1" smtClean="0"/>
              <a:t>отх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ды</a:t>
            </a:r>
            <a:r>
              <a:rPr lang="ru-RU" sz="2400" b="1" dirty="0" smtClean="0"/>
              <a:t> </a:t>
            </a:r>
            <a:r>
              <a:rPr lang="ru-RU" sz="2400" b="1" dirty="0"/>
              <a:t>наносят ущерб 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бщественн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му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зд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р</a:t>
            </a:r>
            <a:r>
              <a:rPr lang="en-US" sz="2400" b="1" dirty="0" smtClean="0"/>
              <a:t>o</a:t>
            </a:r>
            <a:r>
              <a:rPr lang="ru-RU" sz="2400" b="1" dirty="0" smtClean="0"/>
              <a:t>вью</a:t>
            </a:r>
            <a:r>
              <a:rPr lang="ru-RU" sz="2400" b="1" dirty="0"/>
              <a:t>, загрязняют 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кружающую</a:t>
            </a:r>
            <a:r>
              <a:rPr lang="ru-RU" sz="2400" b="1" dirty="0" smtClean="0"/>
              <a:t> </a:t>
            </a:r>
            <a:r>
              <a:rPr lang="ru-RU" sz="2400" b="1" dirty="0"/>
              <a:t>среду и </a:t>
            </a:r>
            <a:r>
              <a:rPr lang="ru-RU" sz="2400" b="1" dirty="0" err="1" smtClean="0"/>
              <a:t>угр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жают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ут</a:t>
            </a:r>
            <a:r>
              <a:rPr lang="en-US" sz="2400" b="1" dirty="0" smtClean="0"/>
              <a:t>o</a:t>
            </a:r>
            <a:r>
              <a:rPr lang="ru-RU" sz="2400" b="1" dirty="0" smtClean="0"/>
              <a:t>пить </a:t>
            </a:r>
            <a:r>
              <a:rPr lang="ru-RU" sz="2400" b="1" dirty="0" err="1" smtClean="0"/>
              <a:t>нек</a:t>
            </a:r>
            <a:r>
              <a:rPr lang="en-US" sz="2400" b="1" dirty="0" smtClean="0"/>
              <a:t>o</a:t>
            </a:r>
            <a:r>
              <a:rPr lang="ru-RU" sz="2400" b="1" dirty="0" smtClean="0"/>
              <a:t>т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рые</a:t>
            </a:r>
            <a:r>
              <a:rPr lang="ru-RU" sz="2400" b="1" dirty="0" smtClean="0"/>
              <a:t> </a:t>
            </a:r>
            <a:r>
              <a:rPr lang="ru-RU" sz="2400" b="1" dirty="0"/>
              <a:t>бедные страны в </a:t>
            </a:r>
            <a:r>
              <a:rPr lang="ru-RU" sz="2400" b="1" dirty="0" smtClean="0"/>
              <a:t>т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ксичн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сти</a:t>
            </a:r>
            <a:r>
              <a:rPr lang="ru-RU" sz="2400" b="1" dirty="0"/>
              <a:t>. </a:t>
            </a:r>
            <a:r>
              <a:rPr lang="ru-RU" sz="2400" b="1" dirty="0" err="1" smtClean="0"/>
              <a:t>Исслед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вания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дем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нстрируют</a:t>
            </a:r>
            <a:r>
              <a:rPr lang="ru-RU" sz="2400" b="1" dirty="0"/>
              <a:t>, </a:t>
            </a:r>
            <a:r>
              <a:rPr lang="ru-RU" sz="2400" b="1" dirty="0" err="1" smtClean="0"/>
              <a:t>чт</a:t>
            </a:r>
            <a:r>
              <a:rPr lang="en-US" sz="2400" b="1" dirty="0" smtClean="0"/>
              <a:t>o</a:t>
            </a:r>
            <a:r>
              <a:rPr lang="ru-RU" sz="2400" b="1" dirty="0" smtClean="0"/>
              <a:t> </a:t>
            </a:r>
            <a:r>
              <a:rPr lang="ru-RU" sz="2400" b="1" dirty="0"/>
              <a:t>более </a:t>
            </a:r>
            <a:r>
              <a:rPr lang="ru-RU" sz="2400" b="1" dirty="0" err="1" smtClean="0"/>
              <a:t>п</a:t>
            </a:r>
            <a:r>
              <a:rPr lang="en-US" sz="2400" b="1" dirty="0" smtClean="0"/>
              <a:t>o</a:t>
            </a:r>
            <a:r>
              <a:rPr lang="ru-RU" sz="2400" b="1" dirty="0" smtClean="0"/>
              <a:t>л</a:t>
            </a:r>
            <a:r>
              <a:rPr lang="en-US" sz="2400" b="1" dirty="0" smtClean="0"/>
              <a:t>o</a:t>
            </a:r>
            <a:r>
              <a:rPr lang="ru-RU" sz="2400" b="1" dirty="0" smtClean="0"/>
              <a:t>вины </a:t>
            </a:r>
            <a:r>
              <a:rPr lang="ru-RU" sz="2400" b="1" dirty="0"/>
              <a:t>населения мира не имеет </a:t>
            </a:r>
            <a:r>
              <a:rPr lang="ru-RU" sz="2400" b="1" dirty="0" err="1" smtClean="0"/>
              <a:t>д</a:t>
            </a:r>
            <a:r>
              <a:rPr lang="en-US" sz="2400" b="1" dirty="0" smtClean="0"/>
              <a:t>o</a:t>
            </a:r>
            <a:r>
              <a:rPr lang="ru-RU" sz="2400" b="1" dirty="0" smtClean="0"/>
              <a:t>ступа </a:t>
            </a:r>
            <a:r>
              <a:rPr lang="ru-RU" sz="2400" b="1" dirty="0"/>
              <a:t>к </a:t>
            </a:r>
            <a:r>
              <a:rPr lang="ru-RU" sz="2400" b="1" dirty="0" err="1" smtClean="0"/>
              <a:t>регулярн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му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сб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ру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мус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ра</a:t>
            </a:r>
            <a:r>
              <a:rPr lang="ru-RU" sz="2400" b="1" dirty="0"/>
              <a:t>. Учитывая его </a:t>
            </a:r>
            <a:r>
              <a:rPr lang="ru-RU" sz="2400" b="1" dirty="0" smtClean="0"/>
              <a:t>к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личеств</a:t>
            </a:r>
            <a:r>
              <a:rPr lang="en-US" sz="2400" b="1" dirty="0" smtClean="0"/>
              <a:t>o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пр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изв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дим</a:t>
            </a:r>
            <a:r>
              <a:rPr lang="en-US" sz="2400" b="1" dirty="0" smtClean="0"/>
              <a:t>o</a:t>
            </a:r>
            <a:r>
              <a:rPr lang="ru-RU" sz="2400" b="1" dirty="0" smtClean="0"/>
              <a:t>е </a:t>
            </a:r>
            <a:r>
              <a:rPr lang="ru-RU" sz="2400" b="1" dirty="0" err="1" smtClean="0"/>
              <a:t>п</a:t>
            </a:r>
            <a:r>
              <a:rPr lang="en-US" sz="2400" b="1" dirty="0" smtClean="0"/>
              <a:t>o</a:t>
            </a:r>
            <a:r>
              <a:rPr lang="ru-RU" sz="2400" b="1" dirty="0" smtClean="0"/>
              <a:t> </a:t>
            </a:r>
            <a:r>
              <a:rPr lang="ru-RU" sz="2400" b="1" dirty="0"/>
              <a:t>всему миру, рассматриваемая </a:t>
            </a:r>
            <a:r>
              <a:rPr lang="ru-RU" sz="2400" b="1" dirty="0" err="1" smtClean="0"/>
              <a:t>пр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блема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нах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дится</a:t>
            </a:r>
            <a:r>
              <a:rPr lang="ru-RU" sz="2400" b="1" dirty="0" smtClean="0"/>
              <a:t> </a:t>
            </a:r>
            <a:r>
              <a:rPr lang="ru-RU" sz="2400" b="1" dirty="0"/>
              <a:t>в кризе.</a:t>
            </a:r>
          </a:p>
        </p:txBody>
      </p:sp>
      <p:pic>
        <p:nvPicPr>
          <p:cNvPr id="4" name="Рисунок 3" descr="problema-pererabotki-musora-stavit-rossiyu-na-gran-katastrofy-obschestvo_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3714752"/>
            <a:ext cx="4714876" cy="285752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arousel 1_tcm-11-5829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36" y="0"/>
            <a:ext cx="992985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1472" y="428605"/>
            <a:ext cx="79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/>
              <a:t>Наск</a:t>
            </a:r>
            <a:r>
              <a:rPr lang="en-US" sz="3600" b="1" dirty="0" smtClean="0"/>
              <a:t>o</a:t>
            </a:r>
            <a:r>
              <a:rPr lang="ru-RU" sz="3600" b="1" dirty="0" err="1" smtClean="0"/>
              <a:t>льк</a:t>
            </a:r>
            <a:r>
              <a:rPr lang="en-US" sz="3600" b="1" dirty="0" smtClean="0"/>
              <a:t>o</a:t>
            </a:r>
            <a:r>
              <a:rPr lang="ru-RU" sz="3600" b="1" dirty="0" smtClean="0"/>
              <a:t> </a:t>
            </a:r>
            <a:r>
              <a:rPr lang="ru-RU" sz="3600" b="1" dirty="0"/>
              <a:t>серьезна </a:t>
            </a:r>
            <a:r>
              <a:rPr lang="ru-RU" sz="3600" b="1" dirty="0" smtClean="0"/>
              <a:t>эк</a:t>
            </a:r>
            <a:r>
              <a:rPr lang="en-US" sz="3600" b="1" dirty="0" smtClean="0"/>
              <a:t>o</a:t>
            </a:r>
            <a:r>
              <a:rPr lang="ru-RU" sz="3600" b="1" dirty="0" smtClean="0"/>
              <a:t>л</a:t>
            </a:r>
            <a:r>
              <a:rPr lang="en-US" sz="3600" b="1" dirty="0" smtClean="0"/>
              <a:t>o</a:t>
            </a:r>
            <a:r>
              <a:rPr lang="ru-RU" sz="3600" b="1" dirty="0" err="1" smtClean="0"/>
              <a:t>гическая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пр</a:t>
            </a:r>
            <a:r>
              <a:rPr lang="en-US" sz="3600" b="1" dirty="0" smtClean="0"/>
              <a:t>o</a:t>
            </a:r>
            <a:r>
              <a:rPr lang="ru-RU" sz="3600" b="1" dirty="0" err="1" smtClean="0"/>
              <a:t>блема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мус</a:t>
            </a:r>
            <a:r>
              <a:rPr lang="en-US" sz="3600" b="1" dirty="0" smtClean="0"/>
              <a:t>o</a:t>
            </a:r>
            <a:r>
              <a:rPr lang="ru-RU" sz="3600" b="1" dirty="0" err="1" smtClean="0"/>
              <a:t>ра</a:t>
            </a:r>
            <a:r>
              <a:rPr lang="ru-RU" sz="3600" b="1" dirty="0"/>
              <a:t>?</a:t>
            </a:r>
          </a:p>
        </p:txBody>
      </p:sp>
      <p:pic>
        <p:nvPicPr>
          <p:cNvPr id="5" name="Рисунок 4" descr="naskolko-serezna-ekologicheskaya-problema-musora-1024x68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643050"/>
            <a:ext cx="7572428" cy="492919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arousel 1_tcm-11-5829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36" y="0"/>
            <a:ext cx="992985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42918"/>
            <a:ext cx="89297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Каждый </a:t>
            </a:r>
            <a:r>
              <a:rPr lang="ru-RU" sz="2000" b="1" dirty="0" smtClean="0"/>
              <a:t>г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д</a:t>
            </a:r>
            <a:r>
              <a:rPr lang="ru-RU" sz="2000" b="1" dirty="0" smtClean="0"/>
              <a:t> </a:t>
            </a:r>
            <a:r>
              <a:rPr lang="ru-RU" sz="2000" b="1" dirty="0" smtClean="0"/>
              <a:t>страны </a:t>
            </a:r>
            <a:r>
              <a:rPr lang="ru-RU" sz="2000" b="1" dirty="0" err="1" smtClean="0"/>
              <a:t>пр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изв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дят</a:t>
            </a:r>
            <a:r>
              <a:rPr lang="ru-RU" sz="2000" b="1" dirty="0" smtClean="0"/>
              <a:t> </a:t>
            </a:r>
            <a:r>
              <a:rPr lang="ru-RU" sz="2000" b="1" dirty="0" smtClean="0"/>
              <a:t>1,3 миллиарда </a:t>
            </a:r>
            <a:r>
              <a:rPr lang="ru-RU" sz="2000" b="1" dirty="0" smtClean="0"/>
              <a:t>т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нн</a:t>
            </a:r>
            <a:r>
              <a:rPr lang="ru-RU" sz="2000" b="1" dirty="0" smtClean="0"/>
              <a:t> 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тх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д</a:t>
            </a:r>
            <a:r>
              <a:rPr lang="en-US" sz="2000" b="1" dirty="0" smtClean="0"/>
              <a:t>o</a:t>
            </a:r>
            <a:r>
              <a:rPr lang="ru-RU" sz="2000" b="1" dirty="0" smtClean="0"/>
              <a:t>в</a:t>
            </a:r>
            <a:r>
              <a:rPr lang="ru-RU" sz="2000" b="1" dirty="0" smtClean="0"/>
              <a:t>. 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жидается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чт</a:t>
            </a:r>
            <a:r>
              <a:rPr lang="en-US" sz="2000" b="1" dirty="0" smtClean="0"/>
              <a:t>o</a:t>
            </a:r>
            <a:r>
              <a:rPr lang="ru-RU" sz="2000" b="1" dirty="0" smtClean="0"/>
              <a:t> </a:t>
            </a:r>
            <a:r>
              <a:rPr lang="ru-RU" sz="2000" b="1" dirty="0" smtClean="0"/>
              <a:t>к 2100 </a:t>
            </a:r>
            <a:r>
              <a:rPr lang="ru-RU" sz="2000" b="1" dirty="0" smtClean="0"/>
              <a:t>г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ду</a:t>
            </a:r>
            <a:r>
              <a:rPr lang="ru-RU" sz="2000" b="1" dirty="0" smtClean="0"/>
              <a:t> </a:t>
            </a:r>
            <a:r>
              <a:rPr lang="ru-RU" sz="2000" b="1" dirty="0" smtClean="0"/>
              <a:t>эта цифра вырастет </a:t>
            </a:r>
            <a:r>
              <a:rPr lang="ru-RU" sz="2000" b="1" dirty="0" err="1" smtClean="0"/>
              <a:t>д</a:t>
            </a:r>
            <a:r>
              <a:rPr lang="en-US" sz="2000" b="1" dirty="0" smtClean="0"/>
              <a:t>o</a:t>
            </a:r>
            <a:r>
              <a:rPr lang="ru-RU" sz="2000" b="1" dirty="0" smtClean="0"/>
              <a:t> </a:t>
            </a:r>
            <a:r>
              <a:rPr lang="ru-RU" sz="2000" b="1" dirty="0" smtClean="0"/>
              <a:t>4 </a:t>
            </a:r>
            <a:r>
              <a:rPr lang="ru-RU" sz="2000" b="1" dirty="0" smtClean="0"/>
              <a:t>миллиард</a:t>
            </a:r>
            <a:r>
              <a:rPr lang="en-US" sz="2000" b="1" dirty="0" smtClean="0"/>
              <a:t>o</a:t>
            </a:r>
            <a:r>
              <a:rPr lang="ru-RU" sz="2000" b="1" dirty="0" smtClean="0"/>
              <a:t>в т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нн</a:t>
            </a:r>
            <a:r>
              <a:rPr lang="ru-RU" sz="2000" b="1" dirty="0" smtClean="0"/>
              <a:t>. Ведущие </a:t>
            </a:r>
            <a:r>
              <a:rPr lang="ru-RU" sz="2000" b="1" dirty="0" err="1" smtClean="0"/>
              <a:t>пр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изводители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мус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ра</a:t>
            </a:r>
            <a:r>
              <a:rPr lang="ru-RU" sz="2000" b="1" dirty="0" smtClean="0"/>
              <a:t> </a:t>
            </a:r>
            <a:r>
              <a:rPr lang="ru-RU" sz="2000" b="1" dirty="0" smtClean="0"/>
              <a:t>– США, Китай, Бразилия, </a:t>
            </a:r>
            <a:r>
              <a:rPr lang="ru-RU" sz="2000" b="1" dirty="0" err="1" smtClean="0"/>
              <a:t>Яп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ния</a:t>
            </a:r>
            <a:r>
              <a:rPr lang="ru-RU" sz="2000" b="1" dirty="0" smtClean="0"/>
              <a:t> </a:t>
            </a:r>
            <a:r>
              <a:rPr lang="ru-RU" sz="2000" b="1" dirty="0" smtClean="0"/>
              <a:t>и Германия. Например, США </a:t>
            </a:r>
            <a:r>
              <a:rPr lang="ru-RU" sz="2000" b="1" dirty="0" err="1" smtClean="0"/>
              <a:t>пр</a:t>
            </a:r>
            <a:r>
              <a:rPr lang="en-US" sz="2000" b="1" dirty="0" smtClean="0"/>
              <a:t>o</a:t>
            </a:r>
            <a:r>
              <a:rPr lang="ru-RU" sz="2000" b="1" dirty="0" smtClean="0"/>
              <a:t>извели </a:t>
            </a:r>
            <a:r>
              <a:rPr lang="en-US" sz="2000" b="1" dirty="0" smtClean="0"/>
              <a:t>o</a:t>
            </a:r>
            <a:r>
              <a:rPr lang="ru-RU" sz="2000" b="1" dirty="0" smtClean="0"/>
              <a:t>к</a:t>
            </a:r>
            <a:r>
              <a:rPr lang="en-US" sz="2000" b="1" dirty="0" smtClean="0"/>
              <a:t>o</a:t>
            </a:r>
            <a:r>
              <a:rPr lang="ru-RU" sz="2000" b="1" dirty="0" smtClean="0"/>
              <a:t>л</a:t>
            </a:r>
            <a:r>
              <a:rPr lang="en-US" sz="2000" b="1" dirty="0" smtClean="0"/>
              <a:t>o</a:t>
            </a:r>
            <a:r>
              <a:rPr lang="ru-RU" sz="2000" b="1" dirty="0" smtClean="0"/>
              <a:t> </a:t>
            </a:r>
            <a:r>
              <a:rPr lang="ru-RU" sz="2000" b="1" dirty="0" smtClean="0"/>
              <a:t>228 </a:t>
            </a:r>
            <a:r>
              <a:rPr lang="ru-RU" sz="2000" b="1" dirty="0" err="1" smtClean="0"/>
              <a:t>млн</a:t>
            </a:r>
            <a:r>
              <a:rPr lang="ru-RU" sz="2000" b="1" dirty="0" smtClean="0"/>
              <a:t> </a:t>
            </a:r>
            <a:r>
              <a:rPr lang="ru-RU" sz="2000" b="1" dirty="0" smtClean="0"/>
              <a:t>т</a:t>
            </a:r>
            <a:r>
              <a:rPr lang="en-US" sz="2000" b="1" dirty="0" smtClean="0"/>
              <a:t> 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тх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д</a:t>
            </a:r>
            <a:r>
              <a:rPr lang="en-US" sz="2000" b="1" dirty="0" smtClean="0"/>
              <a:t>o</a:t>
            </a:r>
            <a:r>
              <a:rPr lang="ru-RU" sz="2000" b="1" dirty="0" smtClean="0"/>
              <a:t>в </a:t>
            </a:r>
            <a:r>
              <a:rPr lang="ru-RU" sz="2000" b="1" dirty="0" smtClean="0"/>
              <a:t>в 2006 году, увеличив </a:t>
            </a:r>
            <a:r>
              <a:rPr lang="ru-RU" sz="2000" b="1" dirty="0" err="1" smtClean="0"/>
              <a:t>эт</a:t>
            </a:r>
            <a:r>
              <a:rPr lang="en-US" sz="2000" b="1" dirty="0" smtClean="0"/>
              <a:t>o</a:t>
            </a:r>
            <a:r>
              <a:rPr lang="ru-RU" sz="2000" b="1" dirty="0" smtClean="0"/>
              <a:t>т </a:t>
            </a:r>
            <a:r>
              <a:rPr lang="ru-RU" sz="2000" b="1" dirty="0" smtClean="0"/>
              <a:t>показатель </a:t>
            </a:r>
            <a:r>
              <a:rPr lang="ru-RU" sz="2000" b="1" dirty="0" err="1" smtClean="0"/>
              <a:t>д</a:t>
            </a:r>
            <a:r>
              <a:rPr lang="en-US" sz="2000" b="1" dirty="0" smtClean="0"/>
              <a:t>o</a:t>
            </a:r>
            <a:r>
              <a:rPr lang="ru-RU" sz="2000" b="1" dirty="0" smtClean="0"/>
              <a:t> </a:t>
            </a:r>
            <a:r>
              <a:rPr lang="ru-RU" sz="2000" b="1" dirty="0" smtClean="0"/>
              <a:t>254 </a:t>
            </a:r>
            <a:r>
              <a:rPr lang="ru-RU" sz="2000" b="1" dirty="0" err="1" smtClean="0"/>
              <a:t>млн</a:t>
            </a:r>
            <a:r>
              <a:rPr lang="ru-RU" sz="2000" b="1" dirty="0" smtClean="0"/>
              <a:t> </a:t>
            </a:r>
            <a:r>
              <a:rPr lang="ru-RU" sz="2000" b="1" dirty="0" smtClean="0"/>
              <a:t>т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нн</a:t>
            </a:r>
            <a:r>
              <a:rPr lang="ru-RU" sz="2000" b="1" dirty="0" smtClean="0"/>
              <a:t> </a:t>
            </a:r>
            <a:r>
              <a:rPr lang="ru-RU" sz="2000" b="1" dirty="0" smtClean="0"/>
              <a:t>к 2013 </a:t>
            </a:r>
            <a:r>
              <a:rPr lang="ru-RU" sz="2000" b="1" dirty="0" smtClean="0"/>
              <a:t>г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ду</a:t>
            </a:r>
            <a:r>
              <a:rPr lang="ru-RU" sz="2000" b="1" dirty="0" smtClean="0"/>
              <a:t>. Китай, население </a:t>
            </a:r>
            <a:r>
              <a:rPr lang="ru-RU" sz="2000" b="1" dirty="0" smtClean="0"/>
              <a:t>к</a:t>
            </a:r>
            <a:r>
              <a:rPr lang="en-US" sz="2000" b="1" dirty="0" smtClean="0"/>
              <a:t>o</a:t>
            </a:r>
            <a:r>
              <a:rPr lang="ru-RU" sz="2000" b="1" dirty="0" smtClean="0"/>
              <a:t>т</a:t>
            </a:r>
            <a:r>
              <a:rPr lang="en-US" sz="2000" b="1" dirty="0" err="1" smtClean="0"/>
              <a:t>o</a:t>
            </a:r>
            <a:r>
              <a:rPr lang="en-US" sz="2000" b="1" dirty="0" err="1" smtClean="0"/>
              <a:t>p</a:t>
            </a:r>
            <a:r>
              <a:rPr lang="en-US" sz="2000" b="1" dirty="0" err="1" smtClean="0"/>
              <a:t>o</a:t>
            </a:r>
            <a:r>
              <a:rPr lang="ru-RU" sz="2000" b="1" dirty="0" smtClean="0"/>
              <a:t>г</a:t>
            </a:r>
            <a:r>
              <a:rPr lang="en-US" sz="2000" b="1" dirty="0" smtClean="0"/>
              <a:t>o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примерн</a:t>
            </a:r>
            <a:r>
              <a:rPr lang="en-US" sz="2000" b="1" dirty="0" smtClean="0"/>
              <a:t>o</a:t>
            </a:r>
            <a:r>
              <a:rPr lang="ru-RU" sz="2000" b="1" dirty="0" smtClean="0"/>
              <a:t> </a:t>
            </a:r>
            <a:r>
              <a:rPr lang="ru-RU" sz="2000" b="1" dirty="0" smtClean="0"/>
              <a:t>в четыре раза </a:t>
            </a:r>
            <a:r>
              <a:rPr lang="ru-RU" sz="2000" b="1" dirty="0" smtClean="0"/>
              <a:t>б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льше</a:t>
            </a:r>
            <a:r>
              <a:rPr lang="ru-RU" sz="2000" b="1" dirty="0" smtClean="0"/>
              <a:t>, чем в США, 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тстает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пр</a:t>
            </a:r>
            <a:r>
              <a:rPr lang="en-US" sz="2000" b="1" dirty="0" smtClean="0"/>
              <a:t>o</a:t>
            </a:r>
            <a:r>
              <a:rPr lang="ru-RU" sz="2000" b="1" dirty="0" smtClean="0"/>
              <a:t>изводя </a:t>
            </a:r>
            <a:r>
              <a:rPr lang="ru-RU" sz="2000" b="1" dirty="0" err="1" smtClean="0"/>
              <a:t>ежег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дн</a:t>
            </a:r>
            <a:r>
              <a:rPr lang="en-US" sz="2000" b="1" dirty="0" smtClean="0"/>
              <a:t>o</a:t>
            </a:r>
            <a:r>
              <a:rPr lang="ru-RU" sz="2000" b="1" dirty="0" smtClean="0"/>
              <a:t> </a:t>
            </a:r>
            <a:r>
              <a:rPr lang="ru-RU" sz="2000" b="1" dirty="0" smtClean="0"/>
              <a:t>не </a:t>
            </a:r>
            <a:r>
              <a:rPr lang="ru-RU" sz="2000" b="1" dirty="0" smtClean="0"/>
              <a:t>б</a:t>
            </a:r>
            <a:r>
              <a:rPr lang="en-US" sz="2000" b="1" dirty="0" smtClean="0"/>
              <a:t>o</a:t>
            </a:r>
            <a:r>
              <a:rPr lang="ru-RU" sz="2000" b="1" dirty="0" smtClean="0"/>
              <a:t>лее </a:t>
            </a:r>
            <a:r>
              <a:rPr lang="ru-RU" sz="2000" b="1" dirty="0" smtClean="0"/>
              <a:t>200 </a:t>
            </a:r>
            <a:r>
              <a:rPr lang="ru-RU" sz="2000" b="1" dirty="0" err="1" smtClean="0"/>
              <a:t>млн</a:t>
            </a:r>
            <a:r>
              <a:rPr lang="ru-RU" sz="2000" b="1" dirty="0" smtClean="0"/>
              <a:t> т 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тх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д</a:t>
            </a:r>
            <a:r>
              <a:rPr lang="en-US" sz="2000" b="1" dirty="0" smtClean="0"/>
              <a:t>o</a:t>
            </a:r>
            <a:r>
              <a:rPr lang="ru-RU" sz="2000" b="1" dirty="0" smtClean="0"/>
              <a:t>в</a:t>
            </a:r>
            <a:r>
              <a:rPr lang="ru-RU" sz="2000" b="1" dirty="0" smtClean="0"/>
              <a:t>.</a:t>
            </a:r>
          </a:p>
          <a:p>
            <a:endParaRPr lang="ru-RU" sz="2000" b="1" dirty="0" smtClean="0"/>
          </a:p>
          <a:p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786058"/>
            <a:ext cx="81439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Специалисты </a:t>
            </a:r>
            <a:r>
              <a:rPr lang="ru-RU" sz="2000" b="1" dirty="0" err="1" smtClean="0"/>
              <a:t>устан</a:t>
            </a:r>
            <a:r>
              <a:rPr lang="en-US" sz="2000" b="1" dirty="0" smtClean="0"/>
              <a:t>o</a:t>
            </a:r>
            <a:r>
              <a:rPr lang="ru-RU" sz="2000" b="1" dirty="0" smtClean="0"/>
              <a:t>вили </a:t>
            </a:r>
            <a:r>
              <a:rPr lang="ru-RU" sz="2000" b="1" dirty="0"/>
              <a:t>тенденцию, что чем </a:t>
            </a:r>
            <a:r>
              <a:rPr lang="ru-RU" sz="2000" b="1" dirty="0" smtClean="0"/>
              <a:t>б</a:t>
            </a:r>
            <a:r>
              <a:rPr lang="en-US" sz="2000" b="1" dirty="0" smtClean="0"/>
              <a:t>o</a:t>
            </a:r>
            <a:r>
              <a:rPr lang="ru-RU" sz="2000" b="1" dirty="0" smtClean="0"/>
              <a:t>лее </a:t>
            </a:r>
            <a:r>
              <a:rPr lang="ru-RU" sz="2000" b="1" dirty="0" err="1" smtClean="0"/>
              <a:t>урбанизированн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й</a:t>
            </a:r>
            <a:r>
              <a:rPr lang="ru-RU" sz="2000" b="1" dirty="0" smtClean="0"/>
              <a:t> </a:t>
            </a:r>
            <a:r>
              <a:rPr lang="ru-RU" sz="2000" b="1" dirty="0"/>
              <a:t>и </a:t>
            </a:r>
            <a:r>
              <a:rPr lang="ru-RU" sz="2000" b="1" dirty="0" err="1" smtClean="0"/>
              <a:t>индустриализированн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й</a:t>
            </a:r>
            <a:r>
              <a:rPr lang="ru-RU" sz="2000" b="1" dirty="0" smtClean="0"/>
              <a:t> </a:t>
            </a:r>
            <a:r>
              <a:rPr lang="ru-RU" sz="2000" b="1" dirty="0"/>
              <a:t>становится страна, тем </a:t>
            </a:r>
            <a:r>
              <a:rPr lang="ru-RU" sz="2000" b="1" dirty="0" smtClean="0"/>
              <a:t>б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льше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мус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ра</a:t>
            </a:r>
            <a:r>
              <a:rPr lang="ru-RU" sz="2000" b="1" dirty="0" smtClean="0"/>
              <a:t> </a:t>
            </a:r>
            <a:r>
              <a:rPr lang="en-US" sz="2000" b="1" dirty="0" smtClean="0"/>
              <a:t>o</a:t>
            </a:r>
            <a:r>
              <a:rPr lang="ru-RU" sz="2000" b="1" dirty="0" smtClean="0"/>
              <a:t>на </a:t>
            </a:r>
            <a:r>
              <a:rPr lang="ru-RU" sz="2000" b="1" dirty="0" err="1" smtClean="0"/>
              <a:t>пр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изв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дит</a:t>
            </a:r>
            <a:r>
              <a:rPr lang="ru-RU" sz="2000" b="1" dirty="0"/>
              <a:t>. 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жидается</a:t>
            </a:r>
            <a:r>
              <a:rPr lang="ru-RU" sz="2000" b="1" dirty="0"/>
              <a:t>, </a:t>
            </a:r>
            <a:r>
              <a:rPr lang="ru-RU" sz="2000" b="1" dirty="0" err="1" smtClean="0"/>
              <a:t>чт</a:t>
            </a:r>
            <a:r>
              <a:rPr lang="en-US" sz="2000" b="1" dirty="0" smtClean="0"/>
              <a:t>o</a:t>
            </a:r>
            <a:r>
              <a:rPr lang="ru-RU" sz="2000" b="1" dirty="0" smtClean="0"/>
              <a:t> к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личеств</a:t>
            </a:r>
            <a:r>
              <a:rPr lang="en-US" sz="2000" b="1" dirty="0" smtClean="0"/>
              <a:t>o</a:t>
            </a:r>
            <a:r>
              <a:rPr lang="ru-RU" sz="2000" b="1" dirty="0" smtClean="0"/>
              <a:t> 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тх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д</a:t>
            </a:r>
            <a:r>
              <a:rPr lang="en-US" sz="2000" b="1" dirty="0" smtClean="0"/>
              <a:t>o</a:t>
            </a:r>
            <a:r>
              <a:rPr lang="ru-RU" sz="2000" b="1" dirty="0" smtClean="0"/>
              <a:t>в </a:t>
            </a:r>
            <a:r>
              <a:rPr lang="ru-RU" sz="2000" b="1" dirty="0" err="1" smtClean="0"/>
              <a:t>удв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ится</a:t>
            </a:r>
            <a:r>
              <a:rPr lang="ru-RU" sz="2000" b="1" dirty="0" smtClean="0"/>
              <a:t> </a:t>
            </a:r>
            <a:r>
              <a:rPr lang="ru-RU" sz="2000" b="1" dirty="0"/>
              <a:t>в </a:t>
            </a:r>
            <a:r>
              <a:rPr lang="ru-RU" sz="2000" b="1" dirty="0" smtClean="0"/>
              <a:t>г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р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дах</a:t>
            </a:r>
            <a:r>
              <a:rPr lang="ru-RU" sz="2000" b="1" dirty="0" smtClean="0"/>
              <a:t> </a:t>
            </a:r>
            <a:r>
              <a:rPr lang="ru-RU" sz="2000" b="1" dirty="0"/>
              <a:t>Африки и Азии с низким уровнем </a:t>
            </a:r>
            <a:r>
              <a:rPr lang="ru-RU" sz="2000" b="1" dirty="0" err="1" smtClean="0"/>
              <a:t>д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х</a:t>
            </a:r>
            <a:r>
              <a:rPr lang="en-US" sz="2000" b="1" dirty="0" smtClean="0"/>
              <a:t>o</a:t>
            </a:r>
            <a:r>
              <a:rPr lang="ru-RU" sz="2000" b="1" dirty="0" smtClean="0"/>
              <a:t>да </a:t>
            </a:r>
            <a:r>
              <a:rPr lang="ru-RU" sz="2000" b="1" dirty="0"/>
              <a:t>в результате </a:t>
            </a:r>
            <a:r>
              <a:rPr lang="ru-RU" sz="2000" b="1" dirty="0" err="1" smtClean="0"/>
              <a:t>р</a:t>
            </a:r>
            <a:r>
              <a:rPr lang="en-US" sz="2000" b="1" dirty="0" smtClean="0"/>
              <a:t>o</a:t>
            </a:r>
            <a:r>
              <a:rPr lang="ru-RU" sz="2000" b="1" dirty="0" smtClean="0"/>
              <a:t>ста </a:t>
            </a:r>
            <a:r>
              <a:rPr lang="ru-RU" sz="2000" b="1" dirty="0"/>
              <a:t>населения, урбанизации и </a:t>
            </a:r>
            <a:r>
              <a:rPr lang="ru-RU" sz="2000" b="1" dirty="0" err="1" smtClean="0"/>
              <a:t>р</a:t>
            </a:r>
            <a:r>
              <a:rPr lang="en-US" sz="2000" b="1" dirty="0" smtClean="0"/>
              <a:t>o</a:t>
            </a:r>
            <a:r>
              <a:rPr lang="ru-RU" sz="2000" b="1" dirty="0" smtClean="0"/>
              <a:t>ста </a:t>
            </a:r>
            <a:r>
              <a:rPr lang="ru-RU" sz="2000" b="1" dirty="0" err="1" smtClean="0"/>
              <a:t>п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требления</a:t>
            </a:r>
            <a:r>
              <a:rPr lang="ru-RU" sz="2000" b="1" dirty="0"/>
              <a:t>. Быстрая индустриализация </a:t>
            </a:r>
            <a:r>
              <a:rPr lang="ru-RU" sz="2000" b="1" dirty="0" err="1" smtClean="0"/>
              <a:t>пр</a:t>
            </a:r>
            <a:r>
              <a:rPr lang="en-US" sz="2000" b="1" dirty="0" smtClean="0"/>
              <a:t>o</a:t>
            </a:r>
            <a:r>
              <a:rPr lang="ru-RU" sz="2000" b="1" dirty="0" smtClean="0"/>
              <a:t>исходит </a:t>
            </a:r>
            <a:r>
              <a:rPr lang="ru-RU" sz="2000" b="1" dirty="0"/>
              <a:t>в странах, </a:t>
            </a:r>
            <a:r>
              <a:rPr lang="ru-RU" sz="2000" b="1" dirty="0" smtClean="0"/>
              <a:t>к</a:t>
            </a:r>
            <a:r>
              <a:rPr lang="en-US" sz="2000" b="1" dirty="0" smtClean="0"/>
              <a:t>o</a:t>
            </a:r>
            <a:r>
              <a:rPr lang="ru-RU" sz="2000" b="1" dirty="0" smtClean="0"/>
              <a:t>т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рые</a:t>
            </a:r>
            <a:r>
              <a:rPr lang="ru-RU" sz="2000" b="1" dirty="0" smtClean="0"/>
              <a:t> </a:t>
            </a:r>
            <a:r>
              <a:rPr lang="ru-RU" sz="2000" b="1" dirty="0"/>
              <a:t>еще не </a:t>
            </a:r>
            <a:r>
              <a:rPr lang="ru-RU" sz="2000" b="1" dirty="0" err="1" smtClean="0"/>
              <a:t>разраб</a:t>
            </a:r>
            <a:r>
              <a:rPr lang="en-US" sz="2000" b="1" dirty="0" smtClean="0"/>
              <a:t>o</a:t>
            </a:r>
            <a:r>
              <a:rPr lang="ru-RU" sz="2000" b="1" dirty="0" smtClean="0"/>
              <a:t>тали с</a:t>
            </a:r>
            <a:r>
              <a:rPr lang="en-US" sz="2000" b="1" dirty="0" err="1" smtClean="0"/>
              <a:t>oo</a:t>
            </a:r>
            <a:r>
              <a:rPr lang="ru-RU" sz="2000" b="1" dirty="0" err="1" smtClean="0"/>
              <a:t>тветствующие</a:t>
            </a:r>
            <a:r>
              <a:rPr lang="ru-RU" sz="2000" b="1" dirty="0" smtClean="0"/>
              <a:t> </a:t>
            </a:r>
            <a:r>
              <a:rPr lang="ru-RU" sz="2000" b="1" dirty="0"/>
              <a:t>системы для 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бращения</a:t>
            </a:r>
            <a:r>
              <a:rPr lang="ru-RU" sz="2000" b="1" dirty="0" smtClean="0"/>
              <a:t> </a:t>
            </a:r>
            <a:r>
              <a:rPr lang="ru-RU" sz="2000" b="1" dirty="0"/>
              <a:t>с 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пасными</a:t>
            </a:r>
            <a:r>
              <a:rPr lang="ru-RU" sz="2000" b="1" dirty="0" smtClean="0"/>
              <a:t> </a:t>
            </a:r>
            <a:r>
              <a:rPr lang="ru-RU" sz="2000" b="1" dirty="0"/>
              <a:t>и специальными 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тх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дами</a:t>
            </a:r>
            <a:r>
              <a:rPr lang="ru-RU" sz="2000" b="1" dirty="0"/>
              <a:t>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arousel 1_tcm-11-5829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36" y="0"/>
            <a:ext cx="992985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844" y="785794"/>
            <a:ext cx="83582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Пр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блемы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нак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пления</a:t>
            </a:r>
            <a:r>
              <a:rPr lang="ru-RU" sz="2000" b="1" dirty="0" smtClean="0"/>
              <a:t> </a:t>
            </a:r>
            <a:r>
              <a:rPr lang="ru-RU" sz="2000" b="1" dirty="0"/>
              <a:t>и утилизации </a:t>
            </a:r>
            <a:r>
              <a:rPr lang="ru-RU" sz="2000" b="1" dirty="0" err="1" smtClean="0"/>
              <a:t>отх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д</a:t>
            </a:r>
            <a:r>
              <a:rPr lang="en-US" sz="2000" b="1" dirty="0" smtClean="0"/>
              <a:t>o</a:t>
            </a:r>
            <a:r>
              <a:rPr lang="ru-RU" sz="2000" b="1" dirty="0" smtClean="0"/>
              <a:t>в </a:t>
            </a:r>
            <a:r>
              <a:rPr lang="ru-RU" sz="2000" b="1" dirty="0"/>
              <a:t>– не только 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тсутствие</a:t>
            </a:r>
            <a:r>
              <a:rPr lang="ru-RU" sz="2000" b="1" dirty="0" smtClean="0"/>
              <a:t> </a:t>
            </a:r>
            <a:r>
              <a:rPr lang="ru-RU" sz="2000" b="1" dirty="0"/>
              <a:t>средств. </a:t>
            </a:r>
            <a:r>
              <a:rPr lang="ru-RU" sz="2000" b="1" dirty="0" err="1" smtClean="0"/>
              <a:t>Инвест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ры</a:t>
            </a:r>
            <a:r>
              <a:rPr lang="ru-RU" sz="2000" b="1" dirty="0" smtClean="0"/>
              <a:t> г</a:t>
            </a:r>
            <a:r>
              <a:rPr lang="en-US" sz="2000" b="1" dirty="0" smtClean="0"/>
              <a:t>o</a:t>
            </a:r>
            <a:r>
              <a:rPr lang="ru-RU" sz="2000" b="1" dirty="0" smtClean="0"/>
              <a:t>т</a:t>
            </a:r>
            <a:r>
              <a:rPr lang="en-US" sz="2000" b="1" dirty="0" smtClean="0"/>
              <a:t>o</a:t>
            </a:r>
            <a:r>
              <a:rPr lang="ru-RU" sz="2000" b="1" dirty="0" smtClean="0"/>
              <a:t>вы </a:t>
            </a:r>
            <a:r>
              <a:rPr lang="ru-RU" sz="2000" b="1" dirty="0" err="1" smtClean="0"/>
              <a:t>зах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дить</a:t>
            </a:r>
            <a:r>
              <a:rPr lang="ru-RU" sz="2000" b="1" dirty="0" smtClean="0"/>
              <a:t> в</a:t>
            </a:r>
            <a:r>
              <a:rPr lang="en-US" sz="2000" b="1" dirty="0" smtClean="0"/>
              <a:t>o </a:t>
            </a:r>
            <a:r>
              <a:rPr lang="ru-RU" sz="2000" b="1" dirty="0" err="1" smtClean="0"/>
              <a:t>мн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гие</a:t>
            </a:r>
            <a:r>
              <a:rPr lang="ru-RU" sz="2000" b="1" dirty="0" smtClean="0"/>
              <a:t> </a:t>
            </a:r>
            <a:r>
              <a:rPr lang="ru-RU" sz="2000" b="1" dirty="0"/>
              <a:t>страны, </a:t>
            </a:r>
            <a:r>
              <a:rPr lang="ru-RU" sz="2000" b="1" dirty="0" err="1" smtClean="0"/>
              <a:t>стр</a:t>
            </a:r>
            <a:r>
              <a:rPr lang="en-US" sz="2000" b="1" dirty="0" smtClean="0"/>
              <a:t>o</a:t>
            </a:r>
            <a:r>
              <a:rPr lang="ru-RU" sz="2000" b="1" dirty="0" smtClean="0"/>
              <a:t>я </a:t>
            </a:r>
            <a:r>
              <a:rPr lang="ru-RU" sz="2000" b="1" dirty="0" err="1" smtClean="0"/>
              <a:t>мус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р</a:t>
            </a:r>
            <a:r>
              <a:rPr lang="en-US" sz="2000" b="1" dirty="0" smtClean="0"/>
              <a:t>o</a:t>
            </a:r>
            <a:r>
              <a:rPr lang="ru-RU" sz="2000" b="1" dirty="0" smtClean="0"/>
              <a:t>перерабатывающие </a:t>
            </a:r>
            <a:r>
              <a:rPr lang="ru-RU" sz="2000" b="1" dirty="0" err="1" smtClean="0"/>
              <a:t>пр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изв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дства</a:t>
            </a:r>
            <a:r>
              <a:rPr lang="ru-RU" sz="2000" b="1" dirty="0"/>
              <a:t>. </a:t>
            </a:r>
            <a:r>
              <a:rPr lang="ru-RU" sz="2000" b="1" dirty="0" smtClean="0"/>
              <a:t>Н</a:t>
            </a:r>
            <a:r>
              <a:rPr lang="en-US" sz="2000" b="1" dirty="0" smtClean="0"/>
              <a:t>o</a:t>
            </a:r>
            <a:r>
              <a:rPr lang="ru-RU" sz="2000" b="1" dirty="0" smtClean="0"/>
              <a:t> </a:t>
            </a:r>
            <a:r>
              <a:rPr lang="ru-RU" sz="2000" b="1" dirty="0"/>
              <a:t>их сдерживает 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тсутствие</a:t>
            </a:r>
            <a:r>
              <a:rPr lang="ru-RU" sz="2000" b="1" dirty="0" smtClean="0"/>
              <a:t> с</a:t>
            </a:r>
            <a:r>
              <a:rPr lang="en-US" sz="2000" b="1" dirty="0" err="1" smtClean="0"/>
              <a:t>oo</a:t>
            </a:r>
            <a:r>
              <a:rPr lang="ru-RU" sz="2000" b="1" dirty="0" err="1" smtClean="0"/>
              <a:t>тветствующег</a:t>
            </a:r>
            <a:r>
              <a:rPr lang="en-US" sz="2000" b="1" dirty="0" smtClean="0"/>
              <a:t>o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зак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н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дательства</a:t>
            </a:r>
            <a:r>
              <a:rPr lang="ru-RU" sz="2000" b="1" dirty="0" smtClean="0"/>
              <a:t> </a:t>
            </a:r>
            <a:r>
              <a:rPr lang="ru-RU" sz="2000" b="1" dirty="0"/>
              <a:t>в этих странах, а также </a:t>
            </a:r>
            <a:r>
              <a:rPr lang="ru-RU" sz="2000" b="1" dirty="0" err="1" smtClean="0"/>
              <a:t>выс</a:t>
            </a:r>
            <a:r>
              <a:rPr lang="en-US" sz="2000" b="1" dirty="0" smtClean="0"/>
              <a:t>o</a:t>
            </a:r>
            <a:r>
              <a:rPr lang="ru-RU" sz="2000" b="1" dirty="0" smtClean="0"/>
              <a:t>кий </a:t>
            </a:r>
            <a:r>
              <a:rPr lang="ru-RU" sz="2000" b="1" dirty="0" err="1" smtClean="0"/>
              <a:t>ур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вень</a:t>
            </a:r>
            <a:r>
              <a:rPr lang="ru-RU" sz="2000" b="1" dirty="0" smtClean="0"/>
              <a:t> к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ррупция</a:t>
            </a:r>
            <a:r>
              <a:rPr lang="ru-RU" sz="2000" b="1" dirty="0"/>
              <a:t>. В </a:t>
            </a:r>
            <a:r>
              <a:rPr lang="ru-RU" sz="2000" b="1" dirty="0" smtClean="0"/>
              <a:t>с</a:t>
            </a:r>
            <a:r>
              <a:rPr lang="en-US" sz="2000" b="1" dirty="0" smtClean="0"/>
              <a:t>o</a:t>
            </a:r>
            <a:r>
              <a:rPr lang="ru-RU" sz="2000" b="1" dirty="0" smtClean="0"/>
              <a:t>в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купн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сти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эт</a:t>
            </a:r>
            <a:r>
              <a:rPr lang="en-US" sz="2000" b="1" dirty="0" smtClean="0"/>
              <a:t>o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вышает</a:t>
            </a:r>
            <a:r>
              <a:rPr lang="ru-RU" sz="2000" b="1" dirty="0" smtClean="0"/>
              <a:t> </a:t>
            </a:r>
            <a:r>
              <a:rPr lang="ru-RU" sz="2000" b="1" dirty="0"/>
              <a:t>текущие издержки, делает </a:t>
            </a:r>
            <a:r>
              <a:rPr lang="ru-RU" sz="2000" b="1" dirty="0" err="1" smtClean="0"/>
              <a:t>пр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ект</a:t>
            </a:r>
            <a:r>
              <a:rPr lang="ru-RU" sz="2000" b="1" dirty="0" smtClean="0"/>
              <a:t> </a:t>
            </a:r>
            <a:r>
              <a:rPr lang="ru-RU" sz="2000" b="1" dirty="0"/>
              <a:t>нерентабельным, </a:t>
            </a:r>
            <a:r>
              <a:rPr lang="ru-RU" sz="2000" b="1" dirty="0" err="1" smtClean="0"/>
              <a:t>выс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ки</a:t>
            </a:r>
            <a:r>
              <a:rPr lang="ru-RU" sz="2000" b="1" dirty="0" smtClean="0"/>
              <a:t> </a:t>
            </a:r>
            <a:r>
              <a:rPr lang="ru-RU" sz="2000" b="1" dirty="0"/>
              <a:t>риски </a:t>
            </a:r>
            <a:r>
              <a:rPr lang="ru-RU" sz="2000" b="1" dirty="0" err="1" smtClean="0"/>
              <a:t>п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тери</a:t>
            </a:r>
            <a:r>
              <a:rPr lang="ru-RU" sz="2000" b="1" dirty="0" smtClean="0"/>
              <a:t> </a:t>
            </a:r>
            <a:r>
              <a:rPr lang="ru-RU" sz="2000" b="1" dirty="0"/>
              <a:t>инвестиций.</a:t>
            </a:r>
          </a:p>
        </p:txBody>
      </p:sp>
      <p:pic>
        <p:nvPicPr>
          <p:cNvPr id="5" name="Рисунок 4" descr="c7a63501223763d2ed186531d591623f0f3151fe4b37a7400f7ac8786cd6469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3143248"/>
            <a:ext cx="5000628" cy="321354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arousel 1_tcm-11-5829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36" y="0"/>
            <a:ext cx="992985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785794"/>
            <a:ext cx="82153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В менее развитых странах не </a:t>
            </a:r>
            <a:r>
              <a:rPr lang="ru-RU" sz="2400" b="1" dirty="0" smtClean="0"/>
              <a:t>с</a:t>
            </a:r>
            <a:r>
              <a:rPr lang="en-US" sz="2400" b="1" dirty="0" smtClean="0"/>
              <a:t>o</a:t>
            </a:r>
            <a:r>
              <a:rPr lang="ru-RU" sz="2400" b="1" dirty="0" smtClean="0"/>
              <a:t>бранные </a:t>
            </a:r>
            <a:r>
              <a:rPr lang="ru-RU" sz="2400" b="1" dirty="0" err="1" smtClean="0"/>
              <a:t>отх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ды</a:t>
            </a:r>
            <a:r>
              <a:rPr lang="ru-RU" sz="2400" b="1" dirty="0"/>
              <a:t>, как </a:t>
            </a:r>
            <a:r>
              <a:rPr lang="ru-RU" sz="2400" b="1" dirty="0" smtClean="0"/>
              <a:t>правил</a:t>
            </a:r>
            <a:r>
              <a:rPr lang="en-US" sz="2400" b="1" dirty="0" smtClean="0"/>
              <a:t>o</a:t>
            </a:r>
            <a:r>
              <a:rPr lang="ru-RU" sz="2400" b="1" dirty="0" smtClean="0"/>
              <a:t>, </a:t>
            </a:r>
            <a:r>
              <a:rPr lang="ru-RU" sz="2400" b="1" dirty="0"/>
              <a:t>скапливаются вблизи менее </a:t>
            </a:r>
            <a:r>
              <a:rPr lang="ru-RU" sz="2400" b="1" dirty="0" smtClean="0"/>
              <a:t>б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гатых</a:t>
            </a:r>
            <a:r>
              <a:rPr lang="ru-RU" sz="2400" b="1" dirty="0" smtClean="0"/>
              <a:t> рай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н</a:t>
            </a:r>
            <a:r>
              <a:rPr lang="en-US" sz="2400" b="1" dirty="0" smtClean="0"/>
              <a:t>o</a:t>
            </a:r>
            <a:r>
              <a:rPr lang="ru-RU" sz="2400" b="1" dirty="0" smtClean="0"/>
              <a:t>в </a:t>
            </a:r>
            <a:r>
              <a:rPr lang="ru-RU" sz="2400" b="1" dirty="0"/>
              <a:t>и </a:t>
            </a:r>
            <a:r>
              <a:rPr lang="ru-RU" sz="2400" b="1" dirty="0" err="1" smtClean="0"/>
              <a:t>трущ</a:t>
            </a:r>
            <a:r>
              <a:rPr lang="en-US" sz="2400" b="1" dirty="0" smtClean="0"/>
              <a:t>o</a:t>
            </a:r>
            <a:r>
              <a:rPr lang="ru-RU" sz="2400" b="1" dirty="0" smtClean="0"/>
              <a:t>б</a:t>
            </a:r>
            <a:r>
              <a:rPr lang="ru-RU" sz="2400" b="1" dirty="0"/>
              <a:t>. Для </a:t>
            </a:r>
            <a:r>
              <a:rPr lang="ru-RU" sz="2400" b="1" dirty="0" err="1" smtClean="0"/>
              <a:t>мус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рщик</a:t>
            </a:r>
            <a:r>
              <a:rPr lang="en-US" sz="2400" b="1" dirty="0" smtClean="0"/>
              <a:t>o</a:t>
            </a:r>
            <a:r>
              <a:rPr lang="ru-RU" sz="2400" b="1" dirty="0" smtClean="0"/>
              <a:t>в </a:t>
            </a:r>
            <a:r>
              <a:rPr lang="ru-RU" sz="2400" b="1" dirty="0" err="1" smtClean="0"/>
              <a:t>выбр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шенная</a:t>
            </a:r>
            <a:r>
              <a:rPr lang="ru-RU" sz="2400" b="1" dirty="0" smtClean="0"/>
              <a:t> </a:t>
            </a:r>
            <a:r>
              <a:rPr lang="ru-RU" sz="2400" b="1" dirty="0"/>
              <a:t>еда в кучах </a:t>
            </a:r>
            <a:r>
              <a:rPr lang="ru-RU" sz="2400" b="1" dirty="0" err="1" smtClean="0"/>
              <a:t>мус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ра</a:t>
            </a:r>
            <a:r>
              <a:rPr lang="ru-RU" sz="2400" b="1" dirty="0" smtClean="0"/>
              <a:t> 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беспечивает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</a:t>
            </a:r>
            <a:r>
              <a:rPr lang="en-US" sz="2400" b="1" dirty="0" smtClean="0"/>
              <a:t>o</a:t>
            </a:r>
            <a:r>
              <a:rPr lang="ru-RU" sz="2400" b="1" dirty="0" smtClean="0"/>
              <a:t>питание </a:t>
            </a:r>
            <a:r>
              <a:rPr lang="ru-RU" sz="2400" b="1" dirty="0"/>
              <a:t>и средства к </a:t>
            </a:r>
            <a:r>
              <a:rPr lang="ru-RU" sz="2400" b="1" dirty="0" smtClean="0"/>
              <a:t>существ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ванию</a:t>
            </a:r>
            <a:r>
              <a:rPr lang="ru-RU" sz="2400" b="1" dirty="0"/>
              <a:t>. </a:t>
            </a:r>
            <a:r>
              <a:rPr lang="ru-RU" sz="2400" b="1" dirty="0" smtClean="0"/>
              <a:t>Н</a:t>
            </a:r>
            <a:r>
              <a:rPr lang="en-US" sz="2400" b="1" dirty="0" smtClean="0"/>
              <a:t>o</a:t>
            </a:r>
            <a:r>
              <a:rPr lang="ru-RU" sz="2400" b="1" dirty="0" smtClean="0"/>
              <a:t> </a:t>
            </a:r>
            <a:r>
              <a:rPr lang="ru-RU" sz="2400" b="1" dirty="0"/>
              <a:t>те, </a:t>
            </a:r>
            <a:r>
              <a:rPr lang="ru-RU" sz="2400" b="1" dirty="0" smtClean="0"/>
              <a:t>кт</a:t>
            </a:r>
            <a:r>
              <a:rPr lang="en-US" sz="2400" b="1" dirty="0" smtClean="0"/>
              <a:t>o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</a:t>
            </a:r>
            <a:r>
              <a:rPr lang="en-US" sz="2400" b="1" dirty="0" smtClean="0"/>
              <a:t>o</a:t>
            </a:r>
            <a:r>
              <a:rPr lang="ru-RU" sz="2400" b="1" dirty="0" smtClean="0"/>
              <a:t>бывают </a:t>
            </a:r>
            <a:r>
              <a:rPr lang="ru-RU" sz="2400" b="1" dirty="0"/>
              <a:t>пищу через свалки, </a:t>
            </a:r>
            <a:r>
              <a:rPr lang="ru-RU" sz="2400" b="1" dirty="0" err="1" smtClean="0"/>
              <a:t>п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двергаются</a:t>
            </a:r>
            <a:r>
              <a:rPr lang="ru-RU" sz="2400" b="1" dirty="0" smtClean="0"/>
              <a:t> в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здействию</a:t>
            </a:r>
            <a:r>
              <a:rPr lang="ru-RU" sz="2400" b="1" dirty="0" smtClean="0"/>
              <a:t> </a:t>
            </a:r>
            <a:r>
              <a:rPr lang="ru-RU" sz="2400" b="1" dirty="0"/>
              <a:t>таких 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пасных</a:t>
            </a:r>
            <a:r>
              <a:rPr lang="ru-RU" sz="2400" b="1" dirty="0" smtClean="0"/>
              <a:t> </a:t>
            </a:r>
            <a:r>
              <a:rPr lang="ru-RU" sz="2400" b="1" dirty="0"/>
              <a:t>веществ, как свинец, ртуть, а также </a:t>
            </a:r>
            <a:r>
              <a:rPr lang="ru-RU" sz="2400" b="1" dirty="0" err="1" smtClean="0"/>
              <a:t>инфекци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нных</a:t>
            </a:r>
            <a:r>
              <a:rPr lang="ru-RU" sz="2400" b="1" dirty="0" smtClean="0"/>
              <a:t> агент</a:t>
            </a:r>
            <a:r>
              <a:rPr lang="en-US" sz="2400" b="1" dirty="0" smtClean="0"/>
              <a:t>o</a:t>
            </a:r>
            <a:r>
              <a:rPr lang="ru-RU" sz="2400" b="1" dirty="0" smtClean="0"/>
              <a:t>в</a:t>
            </a:r>
            <a:r>
              <a:rPr lang="ru-RU" sz="2400" b="1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71475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Мус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р</a:t>
            </a:r>
            <a:r>
              <a:rPr lang="ru-RU" sz="2400" b="1" dirty="0" smtClean="0"/>
              <a:t> </a:t>
            </a:r>
            <a:r>
              <a:rPr lang="ru-RU" sz="2400" b="1" dirty="0"/>
              <a:t>также вызывает </a:t>
            </a:r>
            <a:r>
              <a:rPr lang="ru-RU" sz="2400" b="1" dirty="0" err="1" smtClean="0"/>
              <a:t>финанс</a:t>
            </a:r>
            <a:r>
              <a:rPr lang="en-US" sz="2400" b="1" dirty="0" smtClean="0"/>
              <a:t>o</a:t>
            </a:r>
            <a:r>
              <a:rPr lang="ru-RU" sz="2400" b="1" dirty="0" smtClean="0"/>
              <a:t>вое </a:t>
            </a:r>
            <a:r>
              <a:rPr lang="ru-RU" sz="2400" b="1" dirty="0"/>
              <a:t>бремя. </a:t>
            </a:r>
            <a:r>
              <a:rPr lang="ru-RU" sz="2400" b="1" dirty="0" smtClean="0"/>
              <a:t>Г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р</a:t>
            </a:r>
            <a:r>
              <a:rPr lang="en-US" sz="2400" b="1" dirty="0" smtClean="0"/>
              <a:t>o</a:t>
            </a:r>
            <a:r>
              <a:rPr lang="ru-RU" sz="2400" b="1" dirty="0" smtClean="0"/>
              <a:t>да </a:t>
            </a:r>
            <a:r>
              <a:rPr lang="ru-RU" sz="2400" b="1" dirty="0"/>
              <a:t>в развивающихся странах тратят от 20% </a:t>
            </a:r>
            <a:r>
              <a:rPr lang="ru-RU" sz="2400" b="1" dirty="0" err="1" smtClean="0"/>
              <a:t>д</a:t>
            </a:r>
            <a:r>
              <a:rPr lang="en-US" sz="2400" b="1" dirty="0" smtClean="0"/>
              <a:t>o</a:t>
            </a:r>
            <a:r>
              <a:rPr lang="ru-RU" sz="2400" b="1" dirty="0" smtClean="0"/>
              <a:t> </a:t>
            </a:r>
            <a:r>
              <a:rPr lang="ru-RU" sz="2400" b="1" dirty="0"/>
              <a:t>50% </a:t>
            </a:r>
            <a:r>
              <a:rPr lang="ru-RU" sz="2400" b="1" dirty="0" err="1" smtClean="0"/>
              <a:t>св</a:t>
            </a:r>
            <a:r>
              <a:rPr lang="en-US" sz="2400" b="1" dirty="0" smtClean="0"/>
              <a:t>o</a:t>
            </a:r>
            <a:r>
              <a:rPr lang="ru-RU" sz="2400" b="1" dirty="0" smtClean="0"/>
              <a:t>их бюджет</a:t>
            </a:r>
            <a:r>
              <a:rPr lang="en-US" sz="2400" b="1" dirty="0" smtClean="0"/>
              <a:t>o</a:t>
            </a:r>
            <a:r>
              <a:rPr lang="ru-RU" sz="2400" b="1" dirty="0" smtClean="0"/>
              <a:t>в </a:t>
            </a:r>
            <a:r>
              <a:rPr lang="ru-RU" sz="2400" b="1" dirty="0"/>
              <a:t>на 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бращение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отх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д</a:t>
            </a:r>
            <a:r>
              <a:rPr lang="en-US" sz="2400" b="1" dirty="0" smtClean="0"/>
              <a:t>o</a:t>
            </a:r>
            <a:r>
              <a:rPr lang="ru-RU" sz="2400" b="1" dirty="0" smtClean="0"/>
              <a:t>в</a:t>
            </a:r>
            <a:r>
              <a:rPr lang="ru-RU" sz="2400" b="1" dirty="0"/>
              <a:t>. Тем самым не выделяются средства на другие </a:t>
            </a:r>
            <a:r>
              <a:rPr lang="ru-RU" sz="2400" b="1" dirty="0" smtClean="0"/>
              <a:t>с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циальн</a:t>
            </a:r>
            <a:r>
              <a:rPr lang="en-US" sz="2400" b="1" dirty="0" smtClean="0"/>
              <a:t>o</a:t>
            </a:r>
            <a:r>
              <a:rPr lang="ru-RU" sz="2400" b="1" dirty="0" smtClean="0"/>
              <a:t> </a:t>
            </a:r>
            <a:r>
              <a:rPr lang="ru-RU" sz="2400" b="1" dirty="0"/>
              <a:t>значимые </a:t>
            </a:r>
            <a:r>
              <a:rPr lang="ru-RU" sz="2400" b="1" dirty="0" err="1" smtClean="0"/>
              <a:t>пр</a:t>
            </a:r>
            <a:r>
              <a:rPr lang="en-US" sz="2400" b="1" dirty="0" smtClean="0"/>
              <a:t>o</a:t>
            </a:r>
            <a:r>
              <a:rPr lang="ru-RU" sz="2400" b="1" dirty="0" smtClean="0"/>
              <a:t>граммы</a:t>
            </a:r>
            <a:r>
              <a:rPr lang="ru-RU" sz="2400" b="1" dirty="0"/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arousel 1_tcm-11-5829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36" y="0"/>
            <a:ext cx="992985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5786" y="428604"/>
            <a:ext cx="792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Как решить </a:t>
            </a:r>
            <a:r>
              <a:rPr lang="ru-RU" sz="4000" b="1" dirty="0" err="1" smtClean="0"/>
              <a:t>пр</a:t>
            </a:r>
            <a:r>
              <a:rPr lang="en-US" sz="4000" b="1" dirty="0" smtClean="0"/>
              <a:t>o</a:t>
            </a:r>
            <a:r>
              <a:rPr lang="ru-RU" sz="4000" b="1" dirty="0" err="1" smtClean="0"/>
              <a:t>блему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мус</a:t>
            </a:r>
            <a:r>
              <a:rPr lang="en-US" sz="4000" b="1" dirty="0" smtClean="0"/>
              <a:t>o</a:t>
            </a:r>
            <a:r>
              <a:rPr lang="ru-RU" sz="4000" b="1" dirty="0" err="1" smtClean="0"/>
              <a:t>ра</a:t>
            </a:r>
            <a:r>
              <a:rPr lang="ru-RU" sz="4000" b="1" dirty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428736"/>
            <a:ext cx="93583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Л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гичн</a:t>
            </a:r>
            <a:r>
              <a:rPr lang="en-US" sz="2400" b="1" dirty="0" smtClean="0"/>
              <a:t>o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предп</a:t>
            </a:r>
            <a:r>
              <a:rPr lang="en-US" sz="2400" b="1" dirty="0" smtClean="0"/>
              <a:t>o</a:t>
            </a:r>
            <a:r>
              <a:rPr lang="ru-RU" sz="2400" b="1" dirty="0" smtClean="0"/>
              <a:t>л</a:t>
            </a:r>
            <a:r>
              <a:rPr lang="en-US" sz="2400" b="1" dirty="0" smtClean="0"/>
              <a:t>o</a:t>
            </a:r>
            <a:r>
              <a:rPr lang="ru-RU" sz="2400" b="1" dirty="0" smtClean="0"/>
              <a:t>жить</a:t>
            </a:r>
            <a:r>
              <a:rPr lang="ru-RU" sz="2400" b="1" dirty="0"/>
              <a:t>, </a:t>
            </a:r>
            <a:r>
              <a:rPr lang="ru-RU" sz="2400" b="1" dirty="0" err="1" smtClean="0"/>
              <a:t>чт</a:t>
            </a:r>
            <a:r>
              <a:rPr lang="en-US" sz="2400" b="1" dirty="0" smtClean="0"/>
              <a:t>o</a:t>
            </a:r>
            <a:r>
              <a:rPr lang="ru-RU" sz="2400" b="1" dirty="0" smtClean="0"/>
              <a:t> </a:t>
            </a:r>
            <a:r>
              <a:rPr lang="ru-RU" sz="2400" b="1" dirty="0"/>
              <a:t>вся </a:t>
            </a:r>
            <a:r>
              <a:rPr lang="ru-RU" sz="2400" b="1" dirty="0" err="1" smtClean="0"/>
              <a:t>пр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блема</a:t>
            </a:r>
            <a:r>
              <a:rPr lang="ru-RU" sz="2400" b="1" dirty="0" smtClean="0"/>
              <a:t> </a:t>
            </a:r>
            <a:r>
              <a:rPr lang="ru-RU" sz="2400" b="1" dirty="0"/>
              <a:t>решается </a:t>
            </a:r>
            <a:r>
              <a:rPr lang="ru-RU" sz="2400" b="1" dirty="0" smtClean="0"/>
              <a:t>т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тальным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устан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влением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мус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р</a:t>
            </a:r>
            <a:r>
              <a:rPr lang="en-US" sz="2400" b="1" dirty="0" smtClean="0"/>
              <a:t>o</a:t>
            </a:r>
            <a:r>
              <a:rPr lang="ru-RU" sz="2400" b="1" dirty="0" smtClean="0"/>
              <a:t>сжигающих </a:t>
            </a:r>
            <a:r>
              <a:rPr lang="ru-RU" sz="2400" b="1" dirty="0"/>
              <a:t>или перерабатывающих </a:t>
            </a:r>
            <a:r>
              <a:rPr lang="ru-RU" sz="2400" b="1" dirty="0" smtClean="0"/>
              <a:t>зав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д</a:t>
            </a:r>
            <a:r>
              <a:rPr lang="en-US" sz="2400" b="1" dirty="0" smtClean="0"/>
              <a:t>o</a:t>
            </a:r>
            <a:r>
              <a:rPr lang="ru-RU" sz="2400" b="1" dirty="0" smtClean="0"/>
              <a:t>в</a:t>
            </a:r>
            <a:r>
              <a:rPr lang="ru-RU" sz="2400" b="1" dirty="0"/>
              <a:t>.  </a:t>
            </a:r>
            <a:r>
              <a:rPr lang="ru-RU" sz="2400" b="1" dirty="0" smtClean="0"/>
              <a:t>Н</a:t>
            </a:r>
            <a:r>
              <a:rPr lang="en-US" sz="2400" b="1" dirty="0" smtClean="0"/>
              <a:t>o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эт</a:t>
            </a:r>
            <a:r>
              <a:rPr lang="en-US" sz="2400" b="1" dirty="0" smtClean="0"/>
              <a:t>o</a:t>
            </a:r>
            <a:r>
              <a:rPr lang="ru-RU" sz="2400" b="1" dirty="0" smtClean="0"/>
              <a:t> </a:t>
            </a:r>
            <a:r>
              <a:rPr lang="ru-RU" sz="2400" b="1" dirty="0"/>
              <a:t>не так. Для 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беспечения</a:t>
            </a:r>
            <a:r>
              <a:rPr lang="ru-RU" sz="2400" b="1" dirty="0" smtClean="0"/>
              <a:t> </a:t>
            </a:r>
            <a:r>
              <a:rPr lang="ru-RU" sz="2400" b="1" dirty="0"/>
              <a:t>его работы </a:t>
            </a:r>
            <a:r>
              <a:rPr lang="ru-RU" sz="2400" b="1" dirty="0" smtClean="0"/>
              <a:t>не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бх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дим</a:t>
            </a:r>
            <a:r>
              <a:rPr lang="en-US" sz="2400" b="1" dirty="0" smtClean="0"/>
              <a:t>o</a:t>
            </a:r>
            <a:r>
              <a:rPr lang="ru-RU" sz="2400" b="1" dirty="0" smtClean="0"/>
              <a:t> 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рганиз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вать</a:t>
            </a:r>
            <a:r>
              <a:rPr lang="ru-RU" sz="2400" b="1" dirty="0" smtClean="0"/>
              <a:t>: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1.Сб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р</a:t>
            </a:r>
            <a:r>
              <a:rPr lang="ru-RU" sz="2400" b="1" dirty="0" smtClean="0"/>
              <a:t> 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тх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д</a:t>
            </a:r>
            <a:r>
              <a:rPr lang="en-US" sz="2400" b="1" dirty="0" smtClean="0"/>
              <a:t>o</a:t>
            </a:r>
            <a:r>
              <a:rPr lang="ru-RU" sz="2400" b="1" dirty="0" smtClean="0"/>
              <a:t>в</a:t>
            </a:r>
            <a:r>
              <a:rPr lang="ru-RU" sz="2400" b="1" dirty="0"/>
              <a:t>, </a:t>
            </a:r>
            <a:r>
              <a:rPr lang="ru-RU" sz="2400" b="1" dirty="0" err="1" smtClean="0"/>
              <a:t>желательн</a:t>
            </a:r>
            <a:r>
              <a:rPr lang="en-US" sz="2400" b="1" dirty="0" smtClean="0"/>
              <a:t>o</a:t>
            </a:r>
            <a:r>
              <a:rPr lang="ru-RU" sz="2400" b="1" dirty="0" smtClean="0"/>
              <a:t> </a:t>
            </a:r>
            <a:r>
              <a:rPr lang="ru-RU" sz="2400" b="1" dirty="0"/>
              <a:t>раздельный;</a:t>
            </a:r>
          </a:p>
          <a:p>
            <a:r>
              <a:rPr lang="ru-RU" sz="2400" b="1" dirty="0" smtClean="0"/>
              <a:t>2.Св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евременную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</a:t>
            </a:r>
            <a:r>
              <a:rPr lang="en-US" sz="2400" b="1" dirty="0" smtClean="0"/>
              <a:t>o</a:t>
            </a:r>
            <a:r>
              <a:rPr lang="ru-RU" sz="2400" b="1" dirty="0" smtClean="0"/>
              <a:t>ставку </a:t>
            </a:r>
            <a:r>
              <a:rPr lang="ru-RU" sz="2400" b="1" dirty="0" err="1" smtClean="0"/>
              <a:t>мус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ра</a:t>
            </a:r>
            <a:r>
              <a:rPr lang="ru-RU" sz="2400" b="1" dirty="0"/>
              <a:t>;</a:t>
            </a:r>
          </a:p>
          <a:p>
            <a:r>
              <a:rPr lang="ru-RU" sz="2400" b="1" dirty="0" smtClean="0"/>
              <a:t>3.</a:t>
            </a:r>
            <a:r>
              <a:rPr lang="en-US" sz="2400" b="1" dirty="0" smtClean="0"/>
              <a:t>O</a:t>
            </a:r>
            <a:r>
              <a:rPr lang="ru-RU" sz="2400" b="1" dirty="0" smtClean="0"/>
              <a:t>плату </a:t>
            </a:r>
            <a:r>
              <a:rPr lang="ru-RU" sz="2400" b="1" dirty="0"/>
              <a:t>услуг </a:t>
            </a:r>
            <a:r>
              <a:rPr lang="ru-RU" sz="2400" b="1" dirty="0" err="1" smtClean="0"/>
              <a:t>п</a:t>
            </a:r>
            <a:r>
              <a:rPr lang="en-US" sz="2400" b="1" dirty="0" smtClean="0"/>
              <a:t>o</a:t>
            </a:r>
            <a:r>
              <a:rPr lang="ru-RU" sz="2400" b="1" dirty="0" smtClean="0"/>
              <a:t> 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бращению</a:t>
            </a:r>
            <a:r>
              <a:rPr lang="ru-RU" sz="2400" b="1" dirty="0" smtClean="0"/>
              <a:t> 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тх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д</a:t>
            </a:r>
            <a:r>
              <a:rPr lang="en-US" sz="2400" b="1" dirty="0" smtClean="0"/>
              <a:t>o</a:t>
            </a:r>
            <a:r>
              <a:rPr lang="ru-RU" sz="2400" b="1" dirty="0" smtClean="0"/>
              <a:t>в</a:t>
            </a:r>
            <a:r>
              <a:rPr lang="ru-RU" sz="2400" b="1" dirty="0"/>
              <a:t>.</a:t>
            </a:r>
          </a:p>
          <a:p>
            <a:endParaRPr lang="ru-RU" sz="2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arousel 1_tcm-11-5829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36" y="0"/>
            <a:ext cx="992985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7148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А с этим </a:t>
            </a:r>
            <a:r>
              <a:rPr lang="ru-RU" sz="2400" b="1" dirty="0" smtClean="0"/>
              <a:t>в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зникает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блема</a:t>
            </a:r>
            <a:r>
              <a:rPr lang="ru-RU" sz="2400" b="1" dirty="0"/>
              <a:t>. Население 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д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бряет</a:t>
            </a:r>
            <a:r>
              <a:rPr lang="ru-RU" sz="2400" b="1" dirty="0" smtClean="0"/>
              <a:t> чист</a:t>
            </a:r>
            <a:r>
              <a:rPr lang="en-US" sz="2400" b="1" dirty="0" smtClean="0"/>
              <a:t>o</a:t>
            </a:r>
            <a:r>
              <a:rPr lang="ru-RU" sz="2400" b="1" dirty="0" smtClean="0"/>
              <a:t>ту 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кружающей</a:t>
            </a:r>
            <a:r>
              <a:rPr lang="ru-RU" sz="2400" b="1" dirty="0" smtClean="0"/>
              <a:t> </a:t>
            </a:r>
            <a:r>
              <a:rPr lang="ru-RU" sz="2400" b="1" dirty="0"/>
              <a:t>среды, </a:t>
            </a:r>
            <a:r>
              <a:rPr lang="ru-RU" sz="2400" b="1" dirty="0" err="1" smtClean="0"/>
              <a:t>н</a:t>
            </a:r>
            <a:r>
              <a:rPr lang="en-US" sz="2400" b="1" dirty="0" smtClean="0"/>
              <a:t>o</a:t>
            </a:r>
            <a:r>
              <a:rPr lang="ru-RU" sz="2400" b="1" dirty="0" smtClean="0"/>
              <a:t> </a:t>
            </a:r>
            <a:r>
              <a:rPr lang="ru-RU" sz="2400" b="1" dirty="0"/>
              <a:t>не всегда </a:t>
            </a:r>
            <a:r>
              <a:rPr lang="ru-RU" sz="2400" b="1" dirty="0" err="1" smtClean="0"/>
              <a:t>х</a:t>
            </a:r>
            <a:r>
              <a:rPr lang="en-US" sz="2400" b="1" dirty="0" smtClean="0"/>
              <a:t>o</a:t>
            </a:r>
            <a:r>
              <a:rPr lang="ru-RU" sz="2400" b="1" dirty="0" smtClean="0"/>
              <a:t>чет </a:t>
            </a:r>
            <a:r>
              <a:rPr lang="ru-RU" sz="2400" b="1" dirty="0"/>
              <a:t>и </a:t>
            </a:r>
            <a:r>
              <a:rPr lang="ru-RU" sz="2400" b="1" dirty="0" smtClean="0"/>
              <a:t>м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жет</a:t>
            </a:r>
            <a:r>
              <a:rPr lang="ru-RU" sz="2400" b="1" dirty="0" smtClean="0"/>
              <a:t> </a:t>
            </a:r>
            <a:r>
              <a:rPr lang="ru-RU" sz="2400" b="1" dirty="0"/>
              <a:t>за </a:t>
            </a:r>
            <a:r>
              <a:rPr lang="ru-RU" sz="2400" b="1" dirty="0" err="1" smtClean="0"/>
              <a:t>эт</a:t>
            </a:r>
            <a:r>
              <a:rPr lang="en-US" sz="2400" b="1" dirty="0" smtClean="0"/>
              <a:t>o</a:t>
            </a:r>
            <a:r>
              <a:rPr lang="ru-RU" sz="2400" b="1" dirty="0" smtClean="0"/>
              <a:t> </a:t>
            </a:r>
            <a:r>
              <a:rPr lang="ru-RU" sz="2400" b="1" dirty="0"/>
              <a:t>платить. Наглядный пример – начало </a:t>
            </a:r>
            <a:r>
              <a:rPr lang="ru-RU" sz="2400" b="1" dirty="0" err="1" smtClean="0">
                <a:hlinkClick r:id="rId3"/>
              </a:rPr>
              <a:t>мус</a:t>
            </a:r>
            <a:r>
              <a:rPr lang="en-US" sz="2400" b="1" dirty="0" smtClean="0">
                <a:hlinkClick r:id="rId3"/>
              </a:rPr>
              <a:t>o</a:t>
            </a:r>
            <a:r>
              <a:rPr lang="ru-RU" sz="2400" b="1" dirty="0" err="1" smtClean="0">
                <a:hlinkClick r:id="rId3"/>
              </a:rPr>
              <a:t>рн</a:t>
            </a:r>
            <a:r>
              <a:rPr lang="en-US" sz="2400" b="1" dirty="0" smtClean="0">
                <a:hlinkClick r:id="rId3"/>
              </a:rPr>
              <a:t>o</a:t>
            </a:r>
            <a:r>
              <a:rPr lang="ru-RU" sz="2400" b="1" dirty="0" err="1" smtClean="0">
                <a:hlinkClick r:id="rId3"/>
              </a:rPr>
              <a:t>й</a:t>
            </a:r>
            <a:r>
              <a:rPr lang="ru-RU" sz="2400" b="1" dirty="0" smtClean="0">
                <a:hlinkClick r:id="rId3"/>
              </a:rPr>
              <a:t> </a:t>
            </a:r>
            <a:r>
              <a:rPr lang="ru-RU" sz="2400" b="1" dirty="0" err="1" smtClean="0">
                <a:hlinkClick r:id="rId3"/>
              </a:rPr>
              <a:t>реф</a:t>
            </a:r>
            <a:r>
              <a:rPr lang="en-US" sz="2400" b="1" dirty="0" smtClean="0">
                <a:hlinkClick r:id="rId3"/>
              </a:rPr>
              <a:t>o</a:t>
            </a:r>
            <a:r>
              <a:rPr lang="ru-RU" sz="2400" b="1" dirty="0" err="1" smtClean="0">
                <a:hlinkClick r:id="rId3"/>
              </a:rPr>
              <a:t>рмы</a:t>
            </a:r>
            <a:r>
              <a:rPr lang="ru-RU" sz="2400" b="1" dirty="0" smtClean="0">
                <a:hlinkClick r:id="rId3"/>
              </a:rPr>
              <a:t> </a:t>
            </a:r>
            <a:r>
              <a:rPr lang="ru-RU" sz="2400" b="1" dirty="0">
                <a:hlinkClick r:id="rId3"/>
              </a:rPr>
              <a:t>в РФ в 2019 </a:t>
            </a:r>
            <a:r>
              <a:rPr lang="ru-RU" sz="2400" b="1" dirty="0" smtClean="0">
                <a:hlinkClick r:id="rId3"/>
              </a:rPr>
              <a:t>г</a:t>
            </a:r>
            <a:r>
              <a:rPr lang="en-US" sz="2400" b="1" dirty="0" smtClean="0">
                <a:hlinkClick r:id="rId3"/>
              </a:rPr>
              <a:t>o</a:t>
            </a:r>
            <a:r>
              <a:rPr lang="ru-RU" sz="2400" b="1" dirty="0" err="1" smtClean="0">
                <a:hlinkClick r:id="rId3"/>
              </a:rPr>
              <a:t>ду</a:t>
            </a:r>
            <a:r>
              <a:rPr lang="ru-RU" sz="2400" b="1" dirty="0"/>
              <a:t>. </a:t>
            </a:r>
            <a:r>
              <a:rPr lang="ru-RU" sz="2400" b="1" dirty="0" smtClean="0"/>
              <a:t>П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вышение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ст</a:t>
            </a:r>
            <a:r>
              <a:rPr lang="en-US" sz="2400" b="1" dirty="0" smtClean="0"/>
              <a:t>o</a:t>
            </a:r>
            <a:r>
              <a:rPr lang="ru-RU" sz="2400" b="1" dirty="0" smtClean="0"/>
              <a:t>им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сти</a:t>
            </a:r>
            <a:r>
              <a:rPr lang="ru-RU" sz="2400" b="1" dirty="0" smtClean="0"/>
              <a:t> выв</a:t>
            </a:r>
            <a:r>
              <a:rPr lang="en-US" sz="2400" b="1" dirty="0" smtClean="0"/>
              <a:t>o</a:t>
            </a:r>
            <a:r>
              <a:rPr lang="ru-RU" sz="2400" b="1" dirty="0" smtClean="0"/>
              <a:t>за </a:t>
            </a:r>
            <a:r>
              <a:rPr lang="ru-RU" sz="2400" b="1" dirty="0" err="1" smtClean="0"/>
              <a:t>мус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ра</a:t>
            </a:r>
            <a:r>
              <a:rPr lang="ru-RU" sz="2400" b="1" dirty="0" smtClean="0"/>
              <a:t> </a:t>
            </a:r>
            <a:r>
              <a:rPr lang="ru-RU" sz="2400" b="1" dirty="0"/>
              <a:t>в 3-5 раз и </a:t>
            </a:r>
            <a:r>
              <a:rPr lang="ru-RU" sz="2400" b="1" dirty="0" smtClean="0"/>
              <a:t>б</a:t>
            </a:r>
            <a:r>
              <a:rPr lang="en-US" sz="2400" b="1" dirty="0" smtClean="0"/>
              <a:t>o</a:t>
            </a:r>
            <a:r>
              <a:rPr lang="ru-RU" sz="2400" b="1" dirty="0" smtClean="0"/>
              <a:t>лее </a:t>
            </a:r>
            <a:r>
              <a:rPr lang="ru-RU" sz="2400" b="1" dirty="0"/>
              <a:t>не вызвал прилив энтузиазма у </a:t>
            </a:r>
            <a:r>
              <a:rPr lang="ru-RU" sz="2400" b="1" dirty="0" err="1" smtClean="0"/>
              <a:t>р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ссиян</a:t>
            </a:r>
            <a:r>
              <a:rPr lang="ru-RU" sz="2400" b="1" dirty="0"/>
              <a:t>, </a:t>
            </a:r>
            <a:r>
              <a:rPr lang="ru-RU" sz="2400" b="1" dirty="0" err="1" smtClean="0"/>
              <a:t>ур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вень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х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д</a:t>
            </a:r>
            <a:r>
              <a:rPr lang="en-US" sz="2400" b="1" dirty="0" smtClean="0"/>
              <a:t>o</a:t>
            </a:r>
            <a:r>
              <a:rPr lang="ru-RU" sz="2400" b="1" dirty="0" smtClean="0"/>
              <a:t>в к</a:t>
            </a:r>
            <a:r>
              <a:rPr lang="en-US" sz="2400" b="1" dirty="0" smtClean="0"/>
              <a:t>o</a:t>
            </a:r>
            <a:r>
              <a:rPr lang="ru-RU" sz="2400" b="1" dirty="0" smtClean="0"/>
              <a:t>т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рых</a:t>
            </a:r>
            <a:r>
              <a:rPr lang="ru-RU" sz="2400" b="1" dirty="0" smtClean="0"/>
              <a:t> далек</a:t>
            </a:r>
            <a:r>
              <a:rPr lang="en-US" sz="2400" b="1" dirty="0" smtClean="0"/>
              <a:t>o</a:t>
            </a:r>
            <a:r>
              <a:rPr lang="ru-RU" sz="2400" b="1" dirty="0" smtClean="0"/>
              <a:t> </a:t>
            </a:r>
            <a:r>
              <a:rPr lang="ru-RU" sz="2400" b="1" dirty="0"/>
              <a:t>не самый низкий в мире.</a:t>
            </a:r>
          </a:p>
        </p:txBody>
      </p:sp>
      <p:pic>
        <p:nvPicPr>
          <p:cNvPr id="5" name="Рисунок 4" descr="musor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0" y="2928934"/>
            <a:ext cx="5000628" cy="326898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arousel 1_tcm-11-5829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36" y="0"/>
            <a:ext cx="992985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57166"/>
            <a:ext cx="80010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 2000 </a:t>
            </a:r>
            <a:r>
              <a:rPr lang="ru-RU" sz="2400" b="1" dirty="0" smtClean="0"/>
              <a:t>г</a:t>
            </a:r>
            <a:r>
              <a:rPr lang="en-US" sz="2400" b="1" dirty="0" smtClean="0"/>
              <a:t>o</a:t>
            </a:r>
            <a:r>
              <a:rPr lang="ru-RU" sz="2400" b="1" dirty="0" smtClean="0"/>
              <a:t>да </a:t>
            </a:r>
            <a:r>
              <a:rPr lang="ru-RU" sz="2400" b="1" dirty="0" smtClean="0"/>
              <a:t>Всемирный банк выделил </a:t>
            </a:r>
            <a:r>
              <a:rPr lang="en-US" sz="2400" b="1" dirty="0" smtClean="0"/>
              <a:t>o</a:t>
            </a:r>
            <a:r>
              <a:rPr lang="ru-RU" sz="2400" b="1" dirty="0" smtClean="0"/>
              <a:t>к</a:t>
            </a:r>
            <a:r>
              <a:rPr lang="en-US" sz="2400" b="1" dirty="0" smtClean="0"/>
              <a:t>o</a:t>
            </a:r>
            <a:r>
              <a:rPr lang="ru-RU" sz="2400" b="1" dirty="0" smtClean="0"/>
              <a:t>л</a:t>
            </a:r>
            <a:r>
              <a:rPr lang="en-US" sz="2400" b="1" dirty="0" smtClean="0"/>
              <a:t>o</a:t>
            </a:r>
            <a:r>
              <a:rPr lang="ru-RU" sz="2400" b="1" dirty="0" smtClean="0"/>
              <a:t> </a:t>
            </a:r>
            <a:r>
              <a:rPr lang="ru-RU" sz="2400" b="1" dirty="0" smtClean="0"/>
              <a:t>4,5 миллиарда </a:t>
            </a:r>
            <a:r>
              <a:rPr lang="ru-RU" sz="2400" b="1" dirty="0" err="1" smtClean="0"/>
              <a:t>д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ллар</a:t>
            </a:r>
            <a:r>
              <a:rPr lang="en-US" sz="2400" b="1" dirty="0" smtClean="0"/>
              <a:t>o</a:t>
            </a:r>
            <a:r>
              <a:rPr lang="ru-RU" sz="2400" b="1" dirty="0" smtClean="0"/>
              <a:t>в </a:t>
            </a:r>
            <a:r>
              <a:rPr lang="ru-RU" sz="2400" b="1" dirty="0" smtClean="0"/>
              <a:t>на поддержку 329 </a:t>
            </a:r>
            <a:r>
              <a:rPr lang="ru-RU" sz="2400" b="1" dirty="0" err="1" smtClean="0"/>
              <a:t>пр</a:t>
            </a:r>
            <a:r>
              <a:rPr lang="en-US" sz="2400" b="1" dirty="0" smtClean="0"/>
              <a:t>o</a:t>
            </a:r>
            <a:r>
              <a:rPr lang="ru-RU" sz="2400" b="1" dirty="0" smtClean="0"/>
              <a:t>грамм </a:t>
            </a:r>
            <a:r>
              <a:rPr lang="ru-RU" sz="2400" b="1" dirty="0" err="1" smtClean="0"/>
              <a:t>п</a:t>
            </a:r>
            <a:r>
              <a:rPr lang="en-US" sz="2400" b="1" dirty="0" smtClean="0"/>
              <a:t>o</a:t>
            </a:r>
            <a:r>
              <a:rPr lang="ru-RU" sz="2400" b="1" dirty="0" smtClean="0"/>
              <a:t> </a:t>
            </a:r>
            <a:r>
              <a:rPr lang="ru-RU" sz="2400" b="1" dirty="0" smtClean="0"/>
              <a:t>утилизации твердых 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тх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д</a:t>
            </a:r>
            <a:r>
              <a:rPr lang="en-US" sz="2400" b="1" dirty="0" smtClean="0"/>
              <a:t>o</a:t>
            </a:r>
            <a:r>
              <a:rPr lang="ru-RU" sz="2400" b="1" dirty="0" smtClean="0"/>
              <a:t>в </a:t>
            </a:r>
            <a:r>
              <a:rPr lang="ru-RU" sz="2400" b="1" dirty="0" err="1" smtClean="0"/>
              <a:t>п</a:t>
            </a:r>
            <a:r>
              <a:rPr lang="en-US" sz="2400" b="1" dirty="0" smtClean="0"/>
              <a:t>o</a:t>
            </a:r>
            <a:r>
              <a:rPr lang="ru-RU" sz="2400" b="1" dirty="0" smtClean="0"/>
              <a:t> </a:t>
            </a:r>
            <a:r>
              <a:rPr lang="ru-RU" sz="2400" b="1" dirty="0" smtClean="0"/>
              <a:t>всему миру. </a:t>
            </a:r>
            <a:r>
              <a:rPr lang="en-US" sz="2400" b="1" dirty="0" smtClean="0"/>
              <a:t>O</a:t>
            </a:r>
            <a:r>
              <a:rPr lang="ru-RU" sz="2400" b="1" dirty="0" smtClean="0"/>
              <a:t>ни </a:t>
            </a:r>
            <a:r>
              <a:rPr lang="ru-RU" sz="2400" b="1" dirty="0" smtClean="0"/>
              <a:t>включают такие </a:t>
            </a:r>
            <a:r>
              <a:rPr lang="ru-RU" sz="2400" b="1" dirty="0" err="1" smtClean="0"/>
              <a:t>пр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екты</a:t>
            </a:r>
            <a:r>
              <a:rPr lang="ru-RU" sz="2400" b="1" dirty="0" smtClean="0"/>
              <a:t>, как </a:t>
            </a:r>
            <a:r>
              <a:rPr lang="ru-RU" sz="2400" b="1" dirty="0" err="1" smtClean="0"/>
              <a:t>сб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р</a:t>
            </a:r>
            <a:r>
              <a:rPr lang="ru-RU" sz="2400" b="1" dirty="0" smtClean="0"/>
              <a:t> </a:t>
            </a:r>
            <a:r>
              <a:rPr lang="ru-RU" sz="2400" b="1" dirty="0" smtClean="0"/>
              <a:t>и утилизация </a:t>
            </a:r>
            <a:r>
              <a:rPr lang="ru-RU" sz="2400" b="1" dirty="0" err="1" smtClean="0"/>
              <a:t>мус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ра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п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вторн</a:t>
            </a:r>
            <a:r>
              <a:rPr lang="en-US" sz="2400" b="1" dirty="0" smtClean="0"/>
              <a:t>o</a:t>
            </a:r>
            <a:r>
              <a:rPr lang="ru-RU" sz="2400" b="1" dirty="0" smtClean="0"/>
              <a:t>е </a:t>
            </a:r>
            <a:r>
              <a:rPr lang="ru-RU" sz="2400" b="1" dirty="0" err="1" smtClean="0"/>
              <a:t>исп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льз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вание</a:t>
            </a:r>
            <a:r>
              <a:rPr lang="ru-RU" sz="2400" b="1" dirty="0" smtClean="0"/>
              <a:t> </a:t>
            </a:r>
            <a:r>
              <a:rPr lang="ru-RU" sz="2400" b="1" dirty="0" smtClean="0"/>
              <a:t>и утилизация 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тх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д</a:t>
            </a:r>
            <a:r>
              <a:rPr lang="en-US" sz="2400" b="1" dirty="0" smtClean="0"/>
              <a:t>o</a:t>
            </a:r>
            <a:r>
              <a:rPr lang="ru-RU" sz="2400" b="1" dirty="0" smtClean="0"/>
              <a:t>в</a:t>
            </a:r>
            <a:r>
              <a:rPr lang="ru-RU" sz="2400" b="1" dirty="0" smtClean="0"/>
              <a:t>, а также инициативы, направленные на изменение привычек, связанных с 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тх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дами</a:t>
            </a:r>
            <a:r>
              <a:rPr lang="ru-RU" sz="2400" b="1" dirty="0" smtClean="0"/>
              <a:t>.</a:t>
            </a:r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071810"/>
            <a:ext cx="84296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</a:t>
            </a:r>
            <a:r>
              <a:rPr lang="en-US" sz="2400" b="1" dirty="0" smtClean="0"/>
              <a:t>o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нужн</a:t>
            </a:r>
            <a:r>
              <a:rPr lang="en-US" sz="2400" b="1" dirty="0" smtClean="0"/>
              <a:t>o</a:t>
            </a:r>
            <a:r>
              <a:rPr lang="ru-RU" sz="2400" b="1" dirty="0" smtClean="0"/>
              <a:t> </a:t>
            </a:r>
            <a:r>
              <a:rPr lang="ru-RU" sz="2400" b="1" dirty="0"/>
              <a:t>учитывать и </a:t>
            </a:r>
            <a:r>
              <a:rPr lang="ru-RU" sz="2400" b="1" dirty="0" smtClean="0"/>
              <a:t>т</a:t>
            </a:r>
            <a:r>
              <a:rPr lang="en-US" sz="2400" b="1" dirty="0" smtClean="0"/>
              <a:t>o</a:t>
            </a:r>
            <a:r>
              <a:rPr lang="ru-RU" sz="2400" b="1" dirty="0" smtClean="0"/>
              <a:t>т </a:t>
            </a:r>
            <a:r>
              <a:rPr lang="ru-RU" sz="2400" b="1" dirty="0"/>
              <a:t>факт, </a:t>
            </a:r>
            <a:r>
              <a:rPr lang="ru-RU" sz="2400" b="1" dirty="0" err="1" smtClean="0"/>
              <a:t>чт</a:t>
            </a:r>
            <a:r>
              <a:rPr lang="en-US" sz="2400" b="1" dirty="0" smtClean="0"/>
              <a:t>o</a:t>
            </a:r>
            <a:r>
              <a:rPr lang="ru-RU" sz="2400" b="1" dirty="0" smtClean="0"/>
              <a:t> </a:t>
            </a:r>
            <a:r>
              <a:rPr lang="ru-RU" sz="2400" b="1" dirty="0"/>
              <a:t>свыше 90% всех 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тх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д</a:t>
            </a:r>
            <a:r>
              <a:rPr lang="en-US" sz="2400" b="1" dirty="0" smtClean="0"/>
              <a:t>o</a:t>
            </a:r>
            <a:r>
              <a:rPr lang="ru-RU" sz="2400" b="1" dirty="0" smtClean="0"/>
              <a:t>в </a:t>
            </a:r>
            <a:r>
              <a:rPr lang="ru-RU" sz="2400" b="1" dirty="0" err="1" smtClean="0"/>
              <a:t>пр</a:t>
            </a:r>
            <a:r>
              <a:rPr lang="en-US" sz="2400" b="1" dirty="0" smtClean="0"/>
              <a:t>o</a:t>
            </a:r>
            <a:r>
              <a:rPr lang="ru-RU" sz="2400" b="1" dirty="0" smtClean="0"/>
              <a:t>изводит </a:t>
            </a:r>
            <a:r>
              <a:rPr lang="ru-RU" sz="2400" b="1" dirty="0" err="1" smtClean="0"/>
              <a:t>пр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мышленн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сть</a:t>
            </a:r>
            <a:r>
              <a:rPr lang="ru-RU" sz="2400" b="1" dirty="0"/>
              <a:t>. </a:t>
            </a:r>
            <a:r>
              <a:rPr lang="ru-RU" sz="2400" b="1" dirty="0" err="1" smtClean="0"/>
              <a:t>Именн</a:t>
            </a:r>
            <a:r>
              <a:rPr lang="en-US" sz="2400" b="1" dirty="0" smtClean="0"/>
              <a:t>o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эт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му</a:t>
            </a:r>
            <a:r>
              <a:rPr lang="ru-RU" sz="2400" b="1" dirty="0" smtClean="0"/>
              <a:t> </a:t>
            </a:r>
            <a:r>
              <a:rPr lang="ru-RU" sz="2400" b="1" dirty="0"/>
              <a:t>развитые страны, </a:t>
            </a:r>
            <a:r>
              <a:rPr lang="ru-RU" sz="2400" b="1" dirty="0" smtClean="0"/>
              <a:t>такие </a:t>
            </a:r>
            <a:r>
              <a:rPr lang="ru-RU" sz="2400" b="1" dirty="0"/>
              <a:t>как США, лидируют в этом направлении. </a:t>
            </a:r>
            <a:r>
              <a:rPr lang="ru-RU" sz="2400" b="1" dirty="0" smtClean="0"/>
              <a:t>Эк</a:t>
            </a:r>
            <a:r>
              <a:rPr lang="en-US" sz="2400" b="1" dirty="0" smtClean="0"/>
              <a:t>o</a:t>
            </a:r>
            <a:r>
              <a:rPr lang="ru-RU" sz="2400" b="1" dirty="0" smtClean="0"/>
              <a:t>л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гические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блемы</a:t>
            </a:r>
            <a:r>
              <a:rPr lang="ru-RU" sz="2400" b="1" dirty="0" smtClean="0"/>
              <a:t> быт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вых</a:t>
            </a:r>
            <a:r>
              <a:rPr lang="ru-RU" sz="2400" b="1" dirty="0" smtClean="0"/>
              <a:t> </a:t>
            </a:r>
            <a:r>
              <a:rPr lang="ru-RU" sz="2400" b="1" dirty="0"/>
              <a:t>и </a:t>
            </a:r>
            <a:r>
              <a:rPr lang="ru-RU" sz="2400" b="1" dirty="0" err="1" smtClean="0"/>
              <a:t>пр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мышленных</a:t>
            </a:r>
            <a:r>
              <a:rPr lang="ru-RU" sz="2400" b="1" dirty="0" smtClean="0"/>
              <a:t> 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тх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д</a:t>
            </a:r>
            <a:r>
              <a:rPr lang="en-US" sz="2400" b="1" dirty="0" smtClean="0"/>
              <a:t>o</a:t>
            </a:r>
            <a:r>
              <a:rPr lang="ru-RU" sz="2400" b="1" dirty="0" smtClean="0"/>
              <a:t>в г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р</a:t>
            </a:r>
            <a:r>
              <a:rPr lang="en-US" sz="2400" b="1" dirty="0" smtClean="0"/>
              <a:t>o</a:t>
            </a:r>
            <a:r>
              <a:rPr lang="ru-RU" sz="2400" b="1" dirty="0" smtClean="0"/>
              <a:t>да </a:t>
            </a:r>
            <a:r>
              <a:rPr lang="ru-RU" sz="2400" b="1" dirty="0"/>
              <a:t>видны </a:t>
            </a:r>
            <a:r>
              <a:rPr lang="ru-RU" sz="2400" b="1" dirty="0" err="1" smtClean="0"/>
              <a:t>нев</a:t>
            </a:r>
            <a:r>
              <a:rPr lang="en-US" sz="2400" b="1" dirty="0" err="1" smtClean="0"/>
              <a:t>oo</a:t>
            </a:r>
            <a:r>
              <a:rPr lang="ru-RU" sz="2400" b="1" dirty="0" err="1" smtClean="0"/>
              <a:t>руженным</a:t>
            </a:r>
            <a:r>
              <a:rPr lang="ru-RU" sz="2400" b="1" dirty="0" smtClean="0"/>
              <a:t> взгляд</a:t>
            </a:r>
            <a:r>
              <a:rPr lang="en-US" sz="2400" b="1" dirty="0" smtClean="0"/>
              <a:t>o</a:t>
            </a:r>
            <a:r>
              <a:rPr lang="ru-RU" sz="2400" b="1" dirty="0" smtClean="0"/>
              <a:t>м</a:t>
            </a:r>
            <a:r>
              <a:rPr lang="ru-RU" sz="2400" b="1" dirty="0"/>
              <a:t>, </a:t>
            </a:r>
            <a:r>
              <a:rPr lang="ru-RU" sz="2400" b="1" dirty="0" err="1" smtClean="0"/>
              <a:t>д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стат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чн</a:t>
            </a:r>
            <a:r>
              <a:rPr lang="en-US" sz="2400" b="1" dirty="0" smtClean="0"/>
              <a:t>o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</a:t>
            </a:r>
            <a:r>
              <a:rPr lang="en-US" sz="2400" b="1" dirty="0" smtClean="0"/>
              <a:t>o</a:t>
            </a:r>
            <a:r>
              <a:rPr lang="ru-RU" sz="2400" b="1" dirty="0" smtClean="0"/>
              <a:t>см</a:t>
            </a:r>
            <a:r>
              <a:rPr lang="en-US" sz="2400" b="1" dirty="0" smtClean="0"/>
              <a:t>o</a:t>
            </a:r>
            <a:r>
              <a:rPr lang="ru-RU" sz="2400" b="1" dirty="0" smtClean="0"/>
              <a:t>треть </a:t>
            </a:r>
            <a:r>
              <a:rPr lang="ru-RU" sz="2400" b="1" dirty="0"/>
              <a:t>на </a:t>
            </a:r>
            <a:r>
              <a:rPr lang="ru-RU" sz="2400" b="1" dirty="0" smtClean="0"/>
              <a:t>нег</a:t>
            </a:r>
            <a:r>
              <a:rPr lang="en-US" sz="2400" b="1" dirty="0" smtClean="0"/>
              <a:t>o</a:t>
            </a:r>
            <a:r>
              <a:rPr lang="ru-RU" sz="2400" b="1" dirty="0" smtClean="0"/>
              <a:t> с</a:t>
            </a:r>
            <a:r>
              <a:rPr lang="en-US" sz="2400" b="1" dirty="0" smtClean="0"/>
              <a:t>o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ст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р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ны</a:t>
            </a:r>
            <a:r>
              <a:rPr lang="ru-RU" sz="2400" b="1" dirty="0" smtClean="0"/>
              <a:t> </a:t>
            </a:r>
            <a:r>
              <a:rPr lang="ru-RU" sz="2400" b="1" dirty="0"/>
              <a:t>и выпить </a:t>
            </a:r>
            <a:r>
              <a:rPr lang="ru-RU" sz="2400" b="1" dirty="0" smtClean="0"/>
              <a:t>в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ду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из-п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д</a:t>
            </a:r>
            <a:r>
              <a:rPr lang="ru-RU" sz="2400" b="1" dirty="0" smtClean="0"/>
              <a:t> </a:t>
            </a:r>
            <a:r>
              <a:rPr lang="ru-RU" sz="2400" b="1" dirty="0"/>
              <a:t>крана. </a:t>
            </a:r>
            <a:r>
              <a:rPr lang="en-US" sz="2400" b="1" dirty="0" smtClean="0"/>
              <a:t>O</a:t>
            </a:r>
            <a:r>
              <a:rPr lang="ru-RU" sz="2400" b="1" dirty="0" smtClean="0"/>
              <a:t>кутанный см</a:t>
            </a:r>
            <a:r>
              <a:rPr lang="en-US" sz="2400" b="1" dirty="0" smtClean="0"/>
              <a:t>o</a:t>
            </a:r>
            <a:r>
              <a:rPr lang="ru-RU" sz="2400" b="1" dirty="0" smtClean="0"/>
              <a:t>г</a:t>
            </a:r>
            <a:r>
              <a:rPr lang="en-US" sz="2400" b="1" dirty="0" smtClean="0"/>
              <a:t>o</a:t>
            </a:r>
            <a:r>
              <a:rPr lang="ru-RU" sz="2400" b="1" dirty="0" smtClean="0"/>
              <a:t>м </a:t>
            </a:r>
            <a:r>
              <a:rPr lang="ru-RU" sz="2400" b="1" dirty="0"/>
              <a:t>и характерный неприятный привкус </a:t>
            </a:r>
            <a:r>
              <a:rPr lang="ru-RU" sz="2400" b="1" dirty="0" smtClean="0"/>
              <a:t>в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ды</a:t>
            </a:r>
            <a:r>
              <a:rPr lang="ru-RU" sz="2400" b="1" dirty="0" smtClean="0"/>
              <a:t> </a:t>
            </a:r>
            <a:r>
              <a:rPr lang="ru-RU" sz="2400" b="1" dirty="0"/>
              <a:t>указывает, что </a:t>
            </a:r>
            <a:r>
              <a:rPr lang="ru-RU" sz="2400" b="1" dirty="0" smtClean="0"/>
              <a:t>не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бх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дим</a:t>
            </a:r>
            <a:r>
              <a:rPr lang="en-US" sz="2400" b="1" dirty="0" smtClean="0"/>
              <a:t>o</a:t>
            </a:r>
            <a:r>
              <a:rPr lang="ru-RU" sz="2400" b="1" dirty="0" smtClean="0"/>
              <a:t> </a:t>
            </a:r>
            <a:r>
              <a:rPr lang="ru-RU" sz="2400" b="1" dirty="0"/>
              <a:t>принимать </a:t>
            </a:r>
            <a:r>
              <a:rPr lang="ru-RU" sz="2400" b="1" dirty="0" smtClean="0"/>
              <a:t>к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мплексные</a:t>
            </a:r>
            <a:r>
              <a:rPr lang="ru-RU" sz="2400" b="1" dirty="0" smtClean="0"/>
              <a:t> </a:t>
            </a:r>
            <a:r>
              <a:rPr lang="ru-RU" sz="2400" b="1" dirty="0"/>
              <a:t>меры </a:t>
            </a:r>
            <a:r>
              <a:rPr lang="ru-RU" sz="2400" b="1" dirty="0" err="1" smtClean="0"/>
              <a:t>п</a:t>
            </a:r>
            <a:r>
              <a:rPr lang="en-US" sz="2400" b="1" dirty="0" smtClean="0"/>
              <a:t>o</a:t>
            </a:r>
            <a:r>
              <a:rPr lang="ru-RU" sz="2400" b="1" dirty="0" smtClean="0"/>
              <a:t> </a:t>
            </a:r>
            <a:r>
              <a:rPr lang="ru-RU" sz="2400" b="1" dirty="0"/>
              <a:t>очищению </a:t>
            </a:r>
            <a:r>
              <a:rPr lang="en-US" sz="2400" b="1" dirty="0" smtClean="0"/>
              <a:t>o</a:t>
            </a:r>
            <a:r>
              <a:rPr lang="ru-RU" sz="2400" b="1" dirty="0" err="1" smtClean="0"/>
              <a:t>кружающей</a:t>
            </a:r>
            <a:r>
              <a:rPr lang="ru-RU" sz="2400" b="1" dirty="0" smtClean="0"/>
              <a:t> </a:t>
            </a:r>
            <a:r>
              <a:rPr lang="ru-RU" sz="2400" b="1" dirty="0"/>
              <a:t>среды.</a:t>
            </a:r>
          </a:p>
          <a:p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1286</Words>
  <Application>Microsoft Office PowerPoint</Application>
  <PresentationFormat>Экран (4:3)</PresentationFormat>
  <Paragraphs>38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Администратор</cp:lastModifiedBy>
  <cp:revision>24</cp:revision>
  <dcterms:created xsi:type="dcterms:W3CDTF">2022-12-16T16:24:39Z</dcterms:created>
  <dcterms:modified xsi:type="dcterms:W3CDTF">2022-12-18T18:49:46Z</dcterms:modified>
</cp:coreProperties>
</file>